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70" r:id="rId7"/>
    <p:sldId id="271" r:id="rId8"/>
    <p:sldId id="272" r:id="rId9"/>
    <p:sldId id="262" r:id="rId10"/>
    <p:sldId id="263" r:id="rId11"/>
    <p:sldId id="264" r:id="rId12"/>
    <p:sldId id="265" r:id="rId13"/>
    <p:sldId id="266" r:id="rId14"/>
    <p:sldId id="267" r:id="rId15"/>
    <p:sldId id="268" r:id="rId16"/>
    <p:sldId id="273" r:id="rId17"/>
    <p:sldId id="269"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9" autoAdjust="0"/>
    <p:restoredTop sz="94660"/>
  </p:normalViewPr>
  <p:slideViewPr>
    <p:cSldViewPr snapToGrid="0">
      <p:cViewPr varScale="1">
        <p:scale>
          <a:sx n="72" d="100"/>
          <a:sy n="72" d="100"/>
        </p:scale>
        <p:origin x="45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image" Target="../media/image1.jpg"/><Relationship Id="rId5" Type="http://schemas.openxmlformats.org/officeDocument/2006/relationships/image" Target="../media/image5.png"/><Relationship Id="rId4" Type="http://schemas.openxmlformats.org/officeDocument/2006/relationships/image" Target="../media/image4.jpg"/></Relationships>
</file>

<file path=ppt/diagrams/_rels/drawing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image" Target="../media/image1.jpg"/><Relationship Id="rId5" Type="http://schemas.openxmlformats.org/officeDocument/2006/relationships/image" Target="../media/image5.png"/><Relationship Id="rId4" Type="http://schemas.openxmlformats.org/officeDocument/2006/relationships/image" Target="../media/image4.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9E4379-AA66-7F4B-A2C9-E9F18F4224CE}" type="doc">
      <dgm:prSet loTypeId="urn:microsoft.com/office/officeart/2005/8/layout/vList3" loCatId="" qsTypeId="urn:microsoft.com/office/officeart/2005/8/quickstyle/simple1" qsCatId="simple" csTypeId="urn:microsoft.com/office/officeart/2005/8/colors/accent1_2" csCatId="accent1" phldr="1"/>
      <dgm:spPr/>
    </dgm:pt>
    <dgm:pt modelId="{EA295894-727F-AF43-9962-4334A0A7943E}">
      <dgm:prSet phldrT="[Text]"/>
      <dgm:spPr/>
      <dgm:t>
        <a:bodyPr/>
        <a:lstStyle/>
        <a:p>
          <a:r>
            <a:rPr lang="he-IL" dirty="0"/>
            <a:t>חקיקתו של </a:t>
          </a:r>
          <a:r>
            <a:rPr lang="he-IL" b="1" dirty="0"/>
            <a:t>חוק שיקום נכי נפש בקהילה.</a:t>
          </a:r>
          <a:endParaRPr lang="en-US" dirty="0"/>
        </a:p>
      </dgm:t>
    </dgm:pt>
    <dgm:pt modelId="{21E98C04-45E8-0C49-8DD7-520C2A3802B0}" type="parTrans" cxnId="{C43B0292-0B69-C946-BCD9-2787962D61F7}">
      <dgm:prSet/>
      <dgm:spPr/>
      <dgm:t>
        <a:bodyPr/>
        <a:lstStyle/>
        <a:p>
          <a:endParaRPr lang="en-US"/>
        </a:p>
      </dgm:t>
    </dgm:pt>
    <dgm:pt modelId="{07B7E54C-4700-6643-BE0E-A08B11BB6B5D}" type="sibTrans" cxnId="{C43B0292-0B69-C946-BCD9-2787962D61F7}">
      <dgm:prSet/>
      <dgm:spPr/>
      <dgm:t>
        <a:bodyPr/>
        <a:lstStyle/>
        <a:p>
          <a:endParaRPr lang="en-US"/>
        </a:p>
      </dgm:t>
    </dgm:pt>
    <dgm:pt modelId="{FCE3F8EF-7A91-624C-835B-E5AAB6A33D97}">
      <dgm:prSet phldrT="[Text]"/>
      <dgm:spPr/>
      <dgm:t>
        <a:bodyPr/>
        <a:lstStyle/>
        <a:p>
          <a:r>
            <a:rPr lang="he-IL" dirty="0"/>
            <a:t>הכרה בזכאותם של מתמודדי נפש </a:t>
          </a:r>
          <a:r>
            <a:rPr lang="he-IL" b="1" dirty="0"/>
            <a:t>לפטור מעמידה בתור ולסיוע של מלווה </a:t>
          </a:r>
          <a:r>
            <a:rPr lang="he-IL" dirty="0"/>
            <a:t>הפטור מתשלום בכניסה לאתרים לאומיים.</a:t>
          </a:r>
          <a:endParaRPr lang="en-US" dirty="0"/>
        </a:p>
      </dgm:t>
    </dgm:pt>
    <dgm:pt modelId="{4A7656BC-45F8-C845-9DCF-386275AF2B5D}" type="parTrans" cxnId="{7EFDEB1E-CBB6-4C40-BBB4-3485D6910F73}">
      <dgm:prSet/>
      <dgm:spPr/>
      <dgm:t>
        <a:bodyPr/>
        <a:lstStyle/>
        <a:p>
          <a:endParaRPr lang="en-US"/>
        </a:p>
      </dgm:t>
    </dgm:pt>
    <dgm:pt modelId="{AAC0BC8C-EC0A-F24F-A773-AD7C108D730E}" type="sibTrans" cxnId="{7EFDEB1E-CBB6-4C40-BBB4-3485D6910F73}">
      <dgm:prSet/>
      <dgm:spPr/>
      <dgm:t>
        <a:bodyPr/>
        <a:lstStyle/>
        <a:p>
          <a:endParaRPr lang="en-US"/>
        </a:p>
      </dgm:t>
    </dgm:pt>
    <dgm:pt modelId="{1CA7C18D-AD5A-F54C-BBC7-99719C51BAD7}">
      <dgm:prSet/>
      <dgm:spPr/>
      <dgm:t>
        <a:bodyPr/>
        <a:lstStyle/>
        <a:p>
          <a:pPr rtl="0"/>
          <a:r>
            <a:rPr lang="he-IL" b="1" dirty="0"/>
            <a:t>הרפורמה</a:t>
          </a:r>
          <a:r>
            <a:rPr lang="he-IL" dirty="0"/>
            <a:t> </a:t>
          </a:r>
          <a:r>
            <a:rPr lang="he-IL" b="1" dirty="0" err="1"/>
            <a:t>הביטוחית</a:t>
          </a:r>
          <a:r>
            <a:rPr lang="he-IL" dirty="0"/>
            <a:t> בבריאות הנפש</a:t>
          </a:r>
          <a:endParaRPr lang="en-US" dirty="0"/>
        </a:p>
      </dgm:t>
    </dgm:pt>
    <dgm:pt modelId="{4557E1A3-BA34-CA42-9B36-89C944EC1703}" type="parTrans" cxnId="{B505F88D-B6F7-C347-9B87-A7E23713F059}">
      <dgm:prSet/>
      <dgm:spPr/>
      <dgm:t>
        <a:bodyPr/>
        <a:lstStyle/>
        <a:p>
          <a:endParaRPr lang="en-US"/>
        </a:p>
      </dgm:t>
    </dgm:pt>
    <dgm:pt modelId="{F89C46F3-ECD6-9D45-85C1-CAA977485243}" type="sibTrans" cxnId="{B505F88D-B6F7-C347-9B87-A7E23713F059}">
      <dgm:prSet/>
      <dgm:spPr/>
      <dgm:t>
        <a:bodyPr/>
        <a:lstStyle/>
        <a:p>
          <a:endParaRPr lang="en-US"/>
        </a:p>
      </dgm:t>
    </dgm:pt>
    <dgm:pt modelId="{043D9C88-08D7-8846-A901-0230E14E6F15}">
      <dgm:prSet/>
      <dgm:spPr/>
      <dgm:t>
        <a:bodyPr/>
        <a:lstStyle/>
        <a:p>
          <a:pPr rtl="0"/>
          <a:r>
            <a:rPr lang="he-IL"/>
            <a:t>התיקון לחוק</a:t>
          </a:r>
          <a:r>
            <a:rPr lang="he-IL" b="1"/>
            <a:t> הכשרות המשפטית והאפוטרופסות</a:t>
          </a:r>
          <a:endParaRPr lang="en-US" b="1" dirty="0"/>
        </a:p>
      </dgm:t>
    </dgm:pt>
    <dgm:pt modelId="{04067302-9C0C-F840-A763-C272054F992C}" type="parTrans" cxnId="{FBD04DA7-BE4A-3149-998B-42CA3657C481}">
      <dgm:prSet/>
      <dgm:spPr/>
      <dgm:t>
        <a:bodyPr/>
        <a:lstStyle/>
        <a:p>
          <a:endParaRPr lang="en-US"/>
        </a:p>
      </dgm:t>
    </dgm:pt>
    <dgm:pt modelId="{39D388B7-6414-F244-8EFF-51008313C5B2}" type="sibTrans" cxnId="{FBD04DA7-BE4A-3149-998B-42CA3657C481}">
      <dgm:prSet/>
      <dgm:spPr/>
      <dgm:t>
        <a:bodyPr/>
        <a:lstStyle/>
        <a:p>
          <a:endParaRPr lang="en-US"/>
        </a:p>
      </dgm:t>
    </dgm:pt>
    <dgm:pt modelId="{06189A8C-EA94-EE4E-A045-365E9B3C0C70}">
      <dgm:prSet/>
      <dgm:spPr/>
      <dgm:t>
        <a:bodyPr/>
        <a:lstStyle/>
        <a:p>
          <a:pPr rtl="0"/>
          <a:r>
            <a:rPr lang="he-IL" dirty="0"/>
            <a:t>הקמתם של </a:t>
          </a:r>
          <a:r>
            <a:rPr lang="he-IL" b="1" dirty="0"/>
            <a:t>מרכזי ייעוץ ותמיכה למשפחות</a:t>
          </a:r>
          <a:r>
            <a:rPr lang="he-IL" dirty="0"/>
            <a:t>, תחילה בקהילה ואחר כך גם בבתי החולים הפסיכיאטריים.</a:t>
          </a:r>
          <a:endParaRPr lang="en-US" dirty="0"/>
        </a:p>
      </dgm:t>
    </dgm:pt>
    <dgm:pt modelId="{F655BD26-70EC-D749-B052-297F63DCBE3C}" type="parTrans" cxnId="{0F92F5C4-D6D9-2D44-BD52-7D162C4A445C}">
      <dgm:prSet/>
      <dgm:spPr/>
      <dgm:t>
        <a:bodyPr/>
        <a:lstStyle/>
        <a:p>
          <a:endParaRPr lang="en-US"/>
        </a:p>
      </dgm:t>
    </dgm:pt>
    <dgm:pt modelId="{3B876123-708E-4A47-94F9-7A44CC220E0D}" type="sibTrans" cxnId="{0F92F5C4-D6D9-2D44-BD52-7D162C4A445C}">
      <dgm:prSet/>
      <dgm:spPr/>
      <dgm:t>
        <a:bodyPr/>
        <a:lstStyle/>
        <a:p>
          <a:endParaRPr lang="en-US"/>
        </a:p>
      </dgm:t>
    </dgm:pt>
    <dgm:pt modelId="{45AB51A6-CC03-A649-A03F-91792EBFDC99}" type="pres">
      <dgm:prSet presAssocID="{E19E4379-AA66-7F4B-A2C9-E9F18F4224CE}" presName="linearFlow" presStyleCnt="0">
        <dgm:presLayoutVars>
          <dgm:dir/>
          <dgm:resizeHandles val="exact"/>
        </dgm:presLayoutVars>
      </dgm:prSet>
      <dgm:spPr/>
    </dgm:pt>
    <dgm:pt modelId="{9ADF6A72-BCFB-C242-8CF2-76A322F018AF}" type="pres">
      <dgm:prSet presAssocID="{EA295894-727F-AF43-9962-4334A0A7943E}" presName="composite" presStyleCnt="0"/>
      <dgm:spPr/>
    </dgm:pt>
    <dgm:pt modelId="{BE5B760C-1371-FD45-802B-FD7A7013B166}" type="pres">
      <dgm:prSet presAssocID="{EA295894-727F-AF43-9962-4334A0A7943E}" presName="imgShp" presStyleLbl="fgImgPlace1" presStyleIdx="0" presStyleCnt="5"/>
      <dgm:spPr>
        <a:blipFill>
          <a:blip xmlns:r="http://schemas.openxmlformats.org/officeDocument/2006/relationships" r:embed="rId1">
            <a:extLst>
              <a:ext uri="{28A0092B-C50C-407E-A947-70E740481C1C}">
                <a14:useLocalDpi xmlns:a14="http://schemas.microsoft.com/office/drawing/2010/main" val="0"/>
              </a:ext>
            </a:extLst>
          </a:blip>
          <a:srcRect/>
          <a:stretch>
            <a:fillRect l="-21000" r="-21000"/>
          </a:stretch>
        </a:blipFill>
      </dgm:spPr>
    </dgm:pt>
    <dgm:pt modelId="{EB31142A-18E4-EC47-9074-2B141707B73D}" type="pres">
      <dgm:prSet presAssocID="{EA295894-727F-AF43-9962-4334A0A7943E}" presName="txShp" presStyleLbl="node1" presStyleIdx="0" presStyleCnt="5">
        <dgm:presLayoutVars>
          <dgm:bulletEnabled val="1"/>
        </dgm:presLayoutVars>
      </dgm:prSet>
      <dgm:spPr/>
    </dgm:pt>
    <dgm:pt modelId="{31B7DB87-4208-6748-92A0-45F4B257D3D6}" type="pres">
      <dgm:prSet presAssocID="{07B7E54C-4700-6643-BE0E-A08B11BB6B5D}" presName="spacing" presStyleCnt="0"/>
      <dgm:spPr/>
    </dgm:pt>
    <dgm:pt modelId="{37204318-11D0-0F4A-A508-FA0A2ED6B4BA}" type="pres">
      <dgm:prSet presAssocID="{1CA7C18D-AD5A-F54C-BBC7-99719C51BAD7}" presName="composite" presStyleCnt="0"/>
      <dgm:spPr/>
    </dgm:pt>
    <dgm:pt modelId="{047549BB-42F3-7A47-8FC6-2D645AF29BEB}" type="pres">
      <dgm:prSet presAssocID="{1CA7C18D-AD5A-F54C-BBC7-99719C51BAD7}" presName="imgShp" presStyleLbl="fgImgPlace1" presStyleIdx="1" presStyleCnt="5"/>
      <dgm:spPr>
        <a:blipFill>
          <a:blip xmlns:r="http://schemas.openxmlformats.org/officeDocument/2006/relationships" r:embed="rId2">
            <a:extLst>
              <a:ext uri="{28A0092B-C50C-407E-A947-70E740481C1C}">
                <a14:useLocalDpi xmlns:a14="http://schemas.microsoft.com/office/drawing/2010/main" val="0"/>
              </a:ext>
            </a:extLst>
          </a:blip>
          <a:srcRect/>
          <a:stretch>
            <a:fillRect l="-46000" r="-46000"/>
          </a:stretch>
        </a:blipFill>
      </dgm:spPr>
    </dgm:pt>
    <dgm:pt modelId="{DDBB0C45-D63D-1040-A339-64B796E10FD1}" type="pres">
      <dgm:prSet presAssocID="{1CA7C18D-AD5A-F54C-BBC7-99719C51BAD7}" presName="txShp" presStyleLbl="node1" presStyleIdx="1" presStyleCnt="5">
        <dgm:presLayoutVars>
          <dgm:bulletEnabled val="1"/>
        </dgm:presLayoutVars>
      </dgm:prSet>
      <dgm:spPr/>
    </dgm:pt>
    <dgm:pt modelId="{CB2A67DD-75DA-844C-8563-9011825E2F47}" type="pres">
      <dgm:prSet presAssocID="{F89C46F3-ECD6-9D45-85C1-CAA977485243}" presName="spacing" presStyleCnt="0"/>
      <dgm:spPr/>
    </dgm:pt>
    <dgm:pt modelId="{E1B48D99-15A4-5545-B6CE-C8B1D3BF63E6}" type="pres">
      <dgm:prSet presAssocID="{043D9C88-08D7-8846-A901-0230E14E6F15}" presName="composite" presStyleCnt="0"/>
      <dgm:spPr/>
    </dgm:pt>
    <dgm:pt modelId="{C734B632-24E6-314D-BDCA-9B65BBAE598E}" type="pres">
      <dgm:prSet presAssocID="{043D9C88-08D7-8846-A901-0230E14E6F15}" presName="imgShp" presStyleLbl="fgImgPlace1" presStyleIdx="2" presStyleCnt="5"/>
      <dgm:spPr>
        <a:blipFill>
          <a:blip xmlns:r="http://schemas.openxmlformats.org/officeDocument/2006/relationships" r:embed="rId3">
            <a:extLst>
              <a:ext uri="{28A0092B-C50C-407E-A947-70E740481C1C}">
                <a14:useLocalDpi xmlns:a14="http://schemas.microsoft.com/office/drawing/2010/main" val="0"/>
              </a:ext>
            </a:extLst>
          </a:blip>
          <a:srcRect/>
          <a:stretch>
            <a:fillRect l="-14000" r="-14000"/>
          </a:stretch>
        </a:blipFill>
      </dgm:spPr>
    </dgm:pt>
    <dgm:pt modelId="{43DCF1EA-6042-FB4D-9984-36C0993B3F66}" type="pres">
      <dgm:prSet presAssocID="{043D9C88-08D7-8846-A901-0230E14E6F15}" presName="txShp" presStyleLbl="node1" presStyleIdx="2" presStyleCnt="5">
        <dgm:presLayoutVars>
          <dgm:bulletEnabled val="1"/>
        </dgm:presLayoutVars>
      </dgm:prSet>
      <dgm:spPr/>
    </dgm:pt>
    <dgm:pt modelId="{459036C6-0F7B-FA4B-82BF-3D7AE092D84E}" type="pres">
      <dgm:prSet presAssocID="{39D388B7-6414-F244-8EFF-51008313C5B2}" presName="spacing" presStyleCnt="0"/>
      <dgm:spPr/>
    </dgm:pt>
    <dgm:pt modelId="{30ED7B3A-E649-F94E-AFCF-486D6B9E96F8}" type="pres">
      <dgm:prSet presAssocID="{06189A8C-EA94-EE4E-A045-365E9B3C0C70}" presName="composite" presStyleCnt="0"/>
      <dgm:spPr/>
    </dgm:pt>
    <dgm:pt modelId="{0048194D-1EC0-984C-BBDD-A0E8B5376BCD}" type="pres">
      <dgm:prSet presAssocID="{06189A8C-EA94-EE4E-A045-365E9B3C0C70}" presName="imgShp" presStyleLbl="fgImgPlace1" presStyleIdx="3" presStyleCnt="5"/>
      <dgm:spPr>
        <a:blipFill>
          <a:blip xmlns:r="http://schemas.openxmlformats.org/officeDocument/2006/relationships" r:embed="rId4">
            <a:extLst>
              <a:ext uri="{28A0092B-C50C-407E-A947-70E740481C1C}">
                <a14:useLocalDpi xmlns:a14="http://schemas.microsoft.com/office/drawing/2010/main" val="0"/>
              </a:ext>
            </a:extLst>
          </a:blip>
          <a:srcRect/>
          <a:stretch>
            <a:fillRect t="-1000" b="-1000"/>
          </a:stretch>
        </a:blipFill>
      </dgm:spPr>
    </dgm:pt>
    <dgm:pt modelId="{337FB268-6C90-DE4E-9A73-57A4FF75A356}" type="pres">
      <dgm:prSet presAssocID="{06189A8C-EA94-EE4E-A045-365E9B3C0C70}" presName="txShp" presStyleLbl="node1" presStyleIdx="3" presStyleCnt="5">
        <dgm:presLayoutVars>
          <dgm:bulletEnabled val="1"/>
        </dgm:presLayoutVars>
      </dgm:prSet>
      <dgm:spPr/>
    </dgm:pt>
    <dgm:pt modelId="{39C192AD-C537-8C43-9D65-436FD8FF3C07}" type="pres">
      <dgm:prSet presAssocID="{3B876123-708E-4A47-94F9-7A44CC220E0D}" presName="spacing" presStyleCnt="0"/>
      <dgm:spPr/>
    </dgm:pt>
    <dgm:pt modelId="{CF0CDF6E-2EC8-BF49-ABD5-6F2BDCEEFD0B}" type="pres">
      <dgm:prSet presAssocID="{FCE3F8EF-7A91-624C-835B-E5AAB6A33D97}" presName="composite" presStyleCnt="0"/>
      <dgm:spPr/>
    </dgm:pt>
    <dgm:pt modelId="{2D898035-BD54-6E42-B0FF-DE10E2FA4642}" type="pres">
      <dgm:prSet presAssocID="{FCE3F8EF-7A91-624C-835B-E5AAB6A33D97}" presName="imgShp" presStyleLbl="fgImgPlace1" presStyleIdx="4" presStyleCnt="5"/>
      <dgm:spPr>
        <a:blipFill>
          <a:blip xmlns:r="http://schemas.openxmlformats.org/officeDocument/2006/relationships" r:embed="rId5">
            <a:extLst>
              <a:ext uri="{28A0092B-C50C-407E-A947-70E740481C1C}">
                <a14:useLocalDpi xmlns:a14="http://schemas.microsoft.com/office/drawing/2010/main" val="0"/>
              </a:ext>
            </a:extLst>
          </a:blip>
          <a:srcRect/>
          <a:stretch>
            <a:fillRect/>
          </a:stretch>
        </a:blipFill>
      </dgm:spPr>
    </dgm:pt>
    <dgm:pt modelId="{11CAF7BC-EE67-334A-AA90-9F36D8C6AD19}" type="pres">
      <dgm:prSet presAssocID="{FCE3F8EF-7A91-624C-835B-E5AAB6A33D97}" presName="txShp" presStyleLbl="node1" presStyleIdx="4" presStyleCnt="5">
        <dgm:presLayoutVars>
          <dgm:bulletEnabled val="1"/>
        </dgm:presLayoutVars>
      </dgm:prSet>
      <dgm:spPr/>
    </dgm:pt>
  </dgm:ptLst>
  <dgm:cxnLst>
    <dgm:cxn modelId="{7EFDEB1E-CBB6-4C40-BBB4-3485D6910F73}" srcId="{E19E4379-AA66-7F4B-A2C9-E9F18F4224CE}" destId="{FCE3F8EF-7A91-624C-835B-E5AAB6A33D97}" srcOrd="4" destOrd="0" parTransId="{4A7656BC-45F8-C845-9DCF-386275AF2B5D}" sibTransId="{AAC0BC8C-EC0A-F24F-A773-AD7C108D730E}"/>
    <dgm:cxn modelId="{DA920235-EEA9-744A-894F-A119C38F63C7}" type="presOf" srcId="{FCE3F8EF-7A91-624C-835B-E5AAB6A33D97}" destId="{11CAF7BC-EE67-334A-AA90-9F36D8C6AD19}" srcOrd="0" destOrd="0" presId="urn:microsoft.com/office/officeart/2005/8/layout/vList3"/>
    <dgm:cxn modelId="{0C9D8A66-F636-3843-906E-546D46D92C02}" type="presOf" srcId="{EA295894-727F-AF43-9962-4334A0A7943E}" destId="{EB31142A-18E4-EC47-9074-2B141707B73D}" srcOrd="0" destOrd="0" presId="urn:microsoft.com/office/officeart/2005/8/layout/vList3"/>
    <dgm:cxn modelId="{88B39549-F0E4-664B-8A27-0C5C99A7E015}" type="presOf" srcId="{06189A8C-EA94-EE4E-A045-365E9B3C0C70}" destId="{337FB268-6C90-DE4E-9A73-57A4FF75A356}" srcOrd="0" destOrd="0" presId="urn:microsoft.com/office/officeart/2005/8/layout/vList3"/>
    <dgm:cxn modelId="{CFCA3158-2FB6-A14F-B111-9731213633B5}" type="presOf" srcId="{1CA7C18D-AD5A-F54C-BBC7-99719C51BAD7}" destId="{DDBB0C45-D63D-1040-A339-64B796E10FD1}" srcOrd="0" destOrd="0" presId="urn:microsoft.com/office/officeart/2005/8/layout/vList3"/>
    <dgm:cxn modelId="{B505F88D-B6F7-C347-9B87-A7E23713F059}" srcId="{E19E4379-AA66-7F4B-A2C9-E9F18F4224CE}" destId="{1CA7C18D-AD5A-F54C-BBC7-99719C51BAD7}" srcOrd="1" destOrd="0" parTransId="{4557E1A3-BA34-CA42-9B36-89C944EC1703}" sibTransId="{F89C46F3-ECD6-9D45-85C1-CAA977485243}"/>
    <dgm:cxn modelId="{C43B0292-0B69-C946-BCD9-2787962D61F7}" srcId="{E19E4379-AA66-7F4B-A2C9-E9F18F4224CE}" destId="{EA295894-727F-AF43-9962-4334A0A7943E}" srcOrd="0" destOrd="0" parTransId="{21E98C04-45E8-0C49-8DD7-520C2A3802B0}" sibTransId="{07B7E54C-4700-6643-BE0E-A08B11BB6B5D}"/>
    <dgm:cxn modelId="{FBD04DA7-BE4A-3149-998B-42CA3657C481}" srcId="{E19E4379-AA66-7F4B-A2C9-E9F18F4224CE}" destId="{043D9C88-08D7-8846-A901-0230E14E6F15}" srcOrd="2" destOrd="0" parTransId="{04067302-9C0C-F840-A763-C272054F992C}" sibTransId="{39D388B7-6414-F244-8EFF-51008313C5B2}"/>
    <dgm:cxn modelId="{2921DEBC-82DE-7741-AC00-C69A3EE7D646}" type="presOf" srcId="{E19E4379-AA66-7F4B-A2C9-E9F18F4224CE}" destId="{45AB51A6-CC03-A649-A03F-91792EBFDC99}" srcOrd="0" destOrd="0" presId="urn:microsoft.com/office/officeart/2005/8/layout/vList3"/>
    <dgm:cxn modelId="{0F92F5C4-D6D9-2D44-BD52-7D162C4A445C}" srcId="{E19E4379-AA66-7F4B-A2C9-E9F18F4224CE}" destId="{06189A8C-EA94-EE4E-A045-365E9B3C0C70}" srcOrd="3" destOrd="0" parTransId="{F655BD26-70EC-D749-B052-297F63DCBE3C}" sibTransId="{3B876123-708E-4A47-94F9-7A44CC220E0D}"/>
    <dgm:cxn modelId="{699FC8D0-A69E-0942-9918-FD3458B9B738}" type="presOf" srcId="{043D9C88-08D7-8846-A901-0230E14E6F15}" destId="{43DCF1EA-6042-FB4D-9984-36C0993B3F66}" srcOrd="0" destOrd="0" presId="urn:microsoft.com/office/officeart/2005/8/layout/vList3"/>
    <dgm:cxn modelId="{07E9E92D-875B-D74F-9EDD-0F99EE958D21}" type="presParOf" srcId="{45AB51A6-CC03-A649-A03F-91792EBFDC99}" destId="{9ADF6A72-BCFB-C242-8CF2-76A322F018AF}" srcOrd="0" destOrd="0" presId="urn:microsoft.com/office/officeart/2005/8/layout/vList3"/>
    <dgm:cxn modelId="{1D12B5FF-058A-544A-A611-84BB10B3C770}" type="presParOf" srcId="{9ADF6A72-BCFB-C242-8CF2-76A322F018AF}" destId="{BE5B760C-1371-FD45-802B-FD7A7013B166}" srcOrd="0" destOrd="0" presId="urn:microsoft.com/office/officeart/2005/8/layout/vList3"/>
    <dgm:cxn modelId="{2B41D774-7253-BB41-807F-E371FB702453}" type="presParOf" srcId="{9ADF6A72-BCFB-C242-8CF2-76A322F018AF}" destId="{EB31142A-18E4-EC47-9074-2B141707B73D}" srcOrd="1" destOrd="0" presId="urn:microsoft.com/office/officeart/2005/8/layout/vList3"/>
    <dgm:cxn modelId="{DF61C60D-FD6A-0643-ABAD-8E7B2FCB4B26}" type="presParOf" srcId="{45AB51A6-CC03-A649-A03F-91792EBFDC99}" destId="{31B7DB87-4208-6748-92A0-45F4B257D3D6}" srcOrd="1" destOrd="0" presId="urn:microsoft.com/office/officeart/2005/8/layout/vList3"/>
    <dgm:cxn modelId="{1FEC583E-0A63-6145-BEEC-CC5B014C3818}" type="presParOf" srcId="{45AB51A6-CC03-A649-A03F-91792EBFDC99}" destId="{37204318-11D0-0F4A-A508-FA0A2ED6B4BA}" srcOrd="2" destOrd="0" presId="urn:microsoft.com/office/officeart/2005/8/layout/vList3"/>
    <dgm:cxn modelId="{B14B8332-F53C-1A48-A77B-7741F7DA724F}" type="presParOf" srcId="{37204318-11D0-0F4A-A508-FA0A2ED6B4BA}" destId="{047549BB-42F3-7A47-8FC6-2D645AF29BEB}" srcOrd="0" destOrd="0" presId="urn:microsoft.com/office/officeart/2005/8/layout/vList3"/>
    <dgm:cxn modelId="{4FB4CD65-09D1-9443-A888-E6045765B421}" type="presParOf" srcId="{37204318-11D0-0F4A-A508-FA0A2ED6B4BA}" destId="{DDBB0C45-D63D-1040-A339-64B796E10FD1}" srcOrd="1" destOrd="0" presId="urn:microsoft.com/office/officeart/2005/8/layout/vList3"/>
    <dgm:cxn modelId="{4CA7579D-EA56-A14B-9F05-924FEA97135E}" type="presParOf" srcId="{45AB51A6-CC03-A649-A03F-91792EBFDC99}" destId="{CB2A67DD-75DA-844C-8563-9011825E2F47}" srcOrd="3" destOrd="0" presId="urn:microsoft.com/office/officeart/2005/8/layout/vList3"/>
    <dgm:cxn modelId="{7E3BB96F-91AC-5D42-9E19-1CC220E57795}" type="presParOf" srcId="{45AB51A6-CC03-A649-A03F-91792EBFDC99}" destId="{E1B48D99-15A4-5545-B6CE-C8B1D3BF63E6}" srcOrd="4" destOrd="0" presId="urn:microsoft.com/office/officeart/2005/8/layout/vList3"/>
    <dgm:cxn modelId="{C5D3D04D-CE17-A640-BAD2-AEB95A6997D2}" type="presParOf" srcId="{E1B48D99-15A4-5545-B6CE-C8B1D3BF63E6}" destId="{C734B632-24E6-314D-BDCA-9B65BBAE598E}" srcOrd="0" destOrd="0" presId="urn:microsoft.com/office/officeart/2005/8/layout/vList3"/>
    <dgm:cxn modelId="{0EF397C6-463A-3747-938F-5FC4420E5DB4}" type="presParOf" srcId="{E1B48D99-15A4-5545-B6CE-C8B1D3BF63E6}" destId="{43DCF1EA-6042-FB4D-9984-36C0993B3F66}" srcOrd="1" destOrd="0" presId="urn:microsoft.com/office/officeart/2005/8/layout/vList3"/>
    <dgm:cxn modelId="{82B7FBDA-1CFE-244A-BF07-910D8D9088A0}" type="presParOf" srcId="{45AB51A6-CC03-A649-A03F-91792EBFDC99}" destId="{459036C6-0F7B-FA4B-82BF-3D7AE092D84E}" srcOrd="5" destOrd="0" presId="urn:microsoft.com/office/officeart/2005/8/layout/vList3"/>
    <dgm:cxn modelId="{5935B0EA-1767-094A-B3B7-94275E119E84}" type="presParOf" srcId="{45AB51A6-CC03-A649-A03F-91792EBFDC99}" destId="{30ED7B3A-E649-F94E-AFCF-486D6B9E96F8}" srcOrd="6" destOrd="0" presId="urn:microsoft.com/office/officeart/2005/8/layout/vList3"/>
    <dgm:cxn modelId="{FC95A9DE-14ED-0D45-A133-FB57501E7B1C}" type="presParOf" srcId="{30ED7B3A-E649-F94E-AFCF-486D6B9E96F8}" destId="{0048194D-1EC0-984C-BBDD-A0E8B5376BCD}" srcOrd="0" destOrd="0" presId="urn:microsoft.com/office/officeart/2005/8/layout/vList3"/>
    <dgm:cxn modelId="{075D3A23-ED85-994C-8976-83DFFC554768}" type="presParOf" srcId="{30ED7B3A-E649-F94E-AFCF-486D6B9E96F8}" destId="{337FB268-6C90-DE4E-9A73-57A4FF75A356}" srcOrd="1" destOrd="0" presId="urn:microsoft.com/office/officeart/2005/8/layout/vList3"/>
    <dgm:cxn modelId="{46E47381-B050-CD43-9A35-E5804CFCB146}" type="presParOf" srcId="{45AB51A6-CC03-A649-A03F-91792EBFDC99}" destId="{39C192AD-C537-8C43-9D65-436FD8FF3C07}" srcOrd="7" destOrd="0" presId="urn:microsoft.com/office/officeart/2005/8/layout/vList3"/>
    <dgm:cxn modelId="{29C64504-4853-E84B-913A-F267FE830D99}" type="presParOf" srcId="{45AB51A6-CC03-A649-A03F-91792EBFDC99}" destId="{CF0CDF6E-2EC8-BF49-ABD5-6F2BDCEEFD0B}" srcOrd="8" destOrd="0" presId="urn:microsoft.com/office/officeart/2005/8/layout/vList3"/>
    <dgm:cxn modelId="{5BCE12B5-3E2E-CD44-B1EE-14305A3E9110}" type="presParOf" srcId="{CF0CDF6E-2EC8-BF49-ABD5-6F2BDCEEFD0B}" destId="{2D898035-BD54-6E42-B0FF-DE10E2FA4642}" srcOrd="0" destOrd="0" presId="urn:microsoft.com/office/officeart/2005/8/layout/vList3"/>
    <dgm:cxn modelId="{7AD8AE20-FF3D-8D42-99C3-8412F74905F9}" type="presParOf" srcId="{CF0CDF6E-2EC8-BF49-ABD5-6F2BDCEEFD0B}" destId="{11CAF7BC-EE67-334A-AA90-9F36D8C6AD19}"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926B3C-E9EA-634E-8747-E73C6B46F42C}" type="doc">
      <dgm:prSet loTypeId="urn:microsoft.com/office/officeart/2005/8/layout/radial1" loCatId="" qsTypeId="urn:microsoft.com/office/officeart/2005/8/quickstyle/simple1" qsCatId="simple" csTypeId="urn:microsoft.com/office/officeart/2005/8/colors/accent1_2" csCatId="accent1" phldr="1"/>
      <dgm:spPr/>
      <dgm:t>
        <a:bodyPr/>
        <a:lstStyle/>
        <a:p>
          <a:endParaRPr lang="en-US"/>
        </a:p>
      </dgm:t>
    </dgm:pt>
    <dgm:pt modelId="{8BE92B96-15AC-7B47-B451-1E147FD7BF0E}">
      <dgm:prSet phldrT="[Text]"/>
      <dgm:spPr/>
      <dgm:t>
        <a:bodyPr/>
        <a:lstStyle/>
        <a:p>
          <a:r>
            <a:rPr lang="he-IL" dirty="0">
              <a:solidFill>
                <a:schemeClr val="tx1"/>
              </a:solidFill>
            </a:rPr>
            <a:t>עוצמה</a:t>
          </a:r>
          <a:endParaRPr lang="en-US" dirty="0"/>
        </a:p>
      </dgm:t>
    </dgm:pt>
    <dgm:pt modelId="{CC6F42D5-5A13-F248-AC9F-09257E8F17BA}" type="parTrans" cxnId="{89D3C974-B300-A945-8E81-1332C6CC1F3C}">
      <dgm:prSet/>
      <dgm:spPr/>
      <dgm:t>
        <a:bodyPr/>
        <a:lstStyle/>
        <a:p>
          <a:endParaRPr lang="en-US"/>
        </a:p>
      </dgm:t>
    </dgm:pt>
    <dgm:pt modelId="{83460BDD-CAF9-354D-BE21-650549CFA84F}" type="sibTrans" cxnId="{89D3C974-B300-A945-8E81-1332C6CC1F3C}">
      <dgm:prSet/>
      <dgm:spPr/>
      <dgm:t>
        <a:bodyPr/>
        <a:lstStyle/>
        <a:p>
          <a:endParaRPr lang="en-US"/>
        </a:p>
      </dgm:t>
    </dgm:pt>
    <dgm:pt modelId="{6C77E3E5-D9B4-F741-90CE-F77651CBB5B0}">
      <dgm:prSet phldrT="[Text]"/>
      <dgm:spPr/>
      <dgm:t>
        <a:bodyPr/>
        <a:lstStyle/>
        <a:p>
          <a:r>
            <a:rPr lang="he-IL" dirty="0">
              <a:solidFill>
                <a:schemeClr val="tx1"/>
              </a:solidFill>
            </a:rPr>
            <a:t>משרד הבריאות</a:t>
          </a:r>
          <a:endParaRPr lang="en-US" dirty="0"/>
        </a:p>
      </dgm:t>
    </dgm:pt>
    <dgm:pt modelId="{20D2F37A-9637-E842-93D6-ABDC0AF7E00F}" type="parTrans" cxnId="{0141B798-908A-E043-ABB7-60D6741D312F}">
      <dgm:prSet/>
      <dgm:spPr/>
      <dgm:t>
        <a:bodyPr/>
        <a:lstStyle/>
        <a:p>
          <a:endParaRPr lang="en-US"/>
        </a:p>
      </dgm:t>
    </dgm:pt>
    <dgm:pt modelId="{68D40050-D9A3-194A-95DD-80728BDAC351}" type="sibTrans" cxnId="{0141B798-908A-E043-ABB7-60D6741D312F}">
      <dgm:prSet/>
      <dgm:spPr/>
      <dgm:t>
        <a:bodyPr/>
        <a:lstStyle/>
        <a:p>
          <a:endParaRPr lang="en-US"/>
        </a:p>
      </dgm:t>
    </dgm:pt>
    <dgm:pt modelId="{DDBEE047-5DA8-4741-AD24-95CCF8348698}">
      <dgm:prSet/>
      <dgm:spPr/>
      <dgm:t>
        <a:bodyPr/>
        <a:lstStyle/>
        <a:p>
          <a:pPr rtl="0"/>
          <a:r>
            <a:rPr lang="he-IL">
              <a:solidFill>
                <a:schemeClr val="tx1"/>
              </a:solidFill>
            </a:rPr>
            <a:t>הכנסת</a:t>
          </a:r>
          <a:endParaRPr lang="en-US"/>
        </a:p>
      </dgm:t>
    </dgm:pt>
    <dgm:pt modelId="{1BED03D4-AC35-E740-A8B1-BA23883AF0F6}" type="parTrans" cxnId="{5CBBF932-A003-9846-904E-F821EB9F21DE}">
      <dgm:prSet/>
      <dgm:spPr/>
      <dgm:t>
        <a:bodyPr/>
        <a:lstStyle/>
        <a:p>
          <a:endParaRPr lang="en-US"/>
        </a:p>
      </dgm:t>
    </dgm:pt>
    <dgm:pt modelId="{51186AE2-178A-114A-B247-E8B2790F5AFC}" type="sibTrans" cxnId="{5CBBF932-A003-9846-904E-F821EB9F21DE}">
      <dgm:prSet/>
      <dgm:spPr/>
      <dgm:t>
        <a:bodyPr/>
        <a:lstStyle/>
        <a:p>
          <a:endParaRPr lang="en-US"/>
        </a:p>
      </dgm:t>
    </dgm:pt>
    <dgm:pt modelId="{17E09C9D-1337-5447-887F-9A8172253FD9}">
      <dgm:prSet/>
      <dgm:spPr/>
      <dgm:t>
        <a:bodyPr/>
        <a:lstStyle/>
        <a:p>
          <a:pPr rtl="0"/>
          <a:r>
            <a:rPr lang="he-IL">
              <a:solidFill>
                <a:schemeClr val="tx1"/>
              </a:solidFill>
            </a:rPr>
            <a:t>הליכי משפט</a:t>
          </a:r>
          <a:endParaRPr lang="he-IL" dirty="0">
            <a:solidFill>
              <a:schemeClr val="tx1"/>
            </a:solidFill>
          </a:endParaRPr>
        </a:p>
      </dgm:t>
    </dgm:pt>
    <dgm:pt modelId="{6CF7C6E0-A1AD-5B4D-88CA-F5B2F619BA23}" type="parTrans" cxnId="{A89E22F9-0236-BC45-9167-52CD1DC10B5B}">
      <dgm:prSet/>
      <dgm:spPr/>
      <dgm:t>
        <a:bodyPr/>
        <a:lstStyle/>
        <a:p>
          <a:endParaRPr lang="en-US"/>
        </a:p>
      </dgm:t>
    </dgm:pt>
    <dgm:pt modelId="{2A4E3E8E-6D13-7746-9655-3724AC879B13}" type="sibTrans" cxnId="{A89E22F9-0236-BC45-9167-52CD1DC10B5B}">
      <dgm:prSet/>
      <dgm:spPr/>
      <dgm:t>
        <a:bodyPr/>
        <a:lstStyle/>
        <a:p>
          <a:endParaRPr lang="en-US"/>
        </a:p>
      </dgm:t>
    </dgm:pt>
    <dgm:pt modelId="{1814988D-0EC8-7742-AB72-485EE068238B}">
      <dgm:prSet/>
      <dgm:spPr/>
      <dgm:t>
        <a:bodyPr/>
        <a:lstStyle/>
        <a:p>
          <a:pPr rtl="0"/>
          <a:r>
            <a:rPr lang="he-IL">
              <a:solidFill>
                <a:schemeClr val="tx1"/>
              </a:solidFill>
            </a:rPr>
            <a:t>מבקר המדינה</a:t>
          </a:r>
          <a:endParaRPr lang="he-IL" dirty="0">
            <a:solidFill>
              <a:schemeClr val="tx1"/>
            </a:solidFill>
          </a:endParaRPr>
        </a:p>
      </dgm:t>
    </dgm:pt>
    <dgm:pt modelId="{E0F9C24A-0665-A341-9EE4-F6693CAD08B6}" type="parTrans" cxnId="{A3D003E7-4C64-6743-BAE1-1E3332636825}">
      <dgm:prSet/>
      <dgm:spPr/>
      <dgm:t>
        <a:bodyPr/>
        <a:lstStyle/>
        <a:p>
          <a:endParaRPr lang="en-US"/>
        </a:p>
      </dgm:t>
    </dgm:pt>
    <dgm:pt modelId="{97446C4D-F3D3-3846-8B1C-12E23E8BF51B}" type="sibTrans" cxnId="{A3D003E7-4C64-6743-BAE1-1E3332636825}">
      <dgm:prSet/>
      <dgm:spPr/>
      <dgm:t>
        <a:bodyPr/>
        <a:lstStyle/>
        <a:p>
          <a:endParaRPr lang="en-US"/>
        </a:p>
      </dgm:t>
    </dgm:pt>
    <dgm:pt modelId="{1503F942-16AF-D042-9740-D5F68B65FFE4}">
      <dgm:prSet/>
      <dgm:spPr/>
      <dgm:t>
        <a:bodyPr/>
        <a:lstStyle/>
        <a:p>
          <a:pPr rtl="0"/>
          <a:r>
            <a:rPr lang="he-IL">
              <a:solidFill>
                <a:schemeClr val="tx1"/>
              </a:solidFill>
            </a:rPr>
            <a:t>משרד הרווחה</a:t>
          </a:r>
          <a:endParaRPr lang="he-IL" dirty="0">
            <a:solidFill>
              <a:schemeClr val="tx1"/>
            </a:solidFill>
          </a:endParaRPr>
        </a:p>
      </dgm:t>
    </dgm:pt>
    <dgm:pt modelId="{AC863066-86DC-FB49-8206-8866A1A722C3}" type="parTrans" cxnId="{52F6C3DA-2613-F348-A527-6EC8FBCE1AA2}">
      <dgm:prSet/>
      <dgm:spPr/>
      <dgm:t>
        <a:bodyPr/>
        <a:lstStyle/>
        <a:p>
          <a:endParaRPr lang="en-US"/>
        </a:p>
      </dgm:t>
    </dgm:pt>
    <dgm:pt modelId="{1990F2E7-5240-9841-A074-E50F4447FC30}" type="sibTrans" cxnId="{52F6C3DA-2613-F348-A527-6EC8FBCE1AA2}">
      <dgm:prSet/>
      <dgm:spPr/>
      <dgm:t>
        <a:bodyPr/>
        <a:lstStyle/>
        <a:p>
          <a:endParaRPr lang="en-US"/>
        </a:p>
      </dgm:t>
    </dgm:pt>
    <dgm:pt modelId="{72E2BC21-431A-5F4D-8147-910E2BC3B6F9}">
      <dgm:prSet/>
      <dgm:spPr/>
      <dgm:t>
        <a:bodyPr/>
        <a:lstStyle/>
        <a:p>
          <a:pPr rtl="0"/>
          <a:r>
            <a:rPr lang="he-IL">
              <a:solidFill>
                <a:schemeClr val="tx1"/>
              </a:solidFill>
            </a:rPr>
            <a:t>ספקים של בריאות הנפש</a:t>
          </a:r>
          <a:endParaRPr lang="en-US" dirty="0"/>
        </a:p>
      </dgm:t>
    </dgm:pt>
    <dgm:pt modelId="{90AC3D21-7C06-B94E-9552-07FB248A125D}" type="parTrans" cxnId="{20CE3C9B-E314-8F45-AC18-AB85B59F028F}">
      <dgm:prSet/>
      <dgm:spPr/>
      <dgm:t>
        <a:bodyPr/>
        <a:lstStyle/>
        <a:p>
          <a:endParaRPr lang="en-US"/>
        </a:p>
      </dgm:t>
    </dgm:pt>
    <dgm:pt modelId="{BA00E1FC-4CF7-EF4F-A66D-F26EF3325C03}" type="sibTrans" cxnId="{20CE3C9B-E314-8F45-AC18-AB85B59F028F}">
      <dgm:prSet/>
      <dgm:spPr/>
      <dgm:t>
        <a:bodyPr/>
        <a:lstStyle/>
        <a:p>
          <a:endParaRPr lang="en-US"/>
        </a:p>
      </dgm:t>
    </dgm:pt>
    <dgm:pt modelId="{AEC00AFA-E281-B647-A429-40FB712CB024}">
      <dgm:prSet/>
      <dgm:spPr/>
      <dgm:t>
        <a:bodyPr/>
        <a:lstStyle/>
        <a:p>
          <a:pPr rtl="0"/>
          <a:r>
            <a:rPr lang="he-IL">
              <a:solidFill>
                <a:schemeClr val="tx1"/>
              </a:solidFill>
            </a:rPr>
            <a:t>נציבות השוויון</a:t>
          </a:r>
          <a:endParaRPr lang="he-IL" dirty="0">
            <a:solidFill>
              <a:schemeClr val="tx1"/>
            </a:solidFill>
          </a:endParaRPr>
        </a:p>
      </dgm:t>
    </dgm:pt>
    <dgm:pt modelId="{021D7440-EC44-8B40-B9EC-F1F8D24513BE}" type="parTrans" cxnId="{265D4308-2861-B846-916D-24C3F40622E6}">
      <dgm:prSet/>
      <dgm:spPr/>
      <dgm:t>
        <a:bodyPr/>
        <a:lstStyle/>
        <a:p>
          <a:endParaRPr lang="en-US"/>
        </a:p>
      </dgm:t>
    </dgm:pt>
    <dgm:pt modelId="{0D6B3716-207F-C44D-A413-6F6B0A6CEA87}" type="sibTrans" cxnId="{265D4308-2861-B846-916D-24C3F40622E6}">
      <dgm:prSet/>
      <dgm:spPr/>
      <dgm:t>
        <a:bodyPr/>
        <a:lstStyle/>
        <a:p>
          <a:endParaRPr lang="en-US"/>
        </a:p>
      </dgm:t>
    </dgm:pt>
    <dgm:pt modelId="{D25AA889-1E46-164C-86F8-D81216803DB5}">
      <dgm:prSet/>
      <dgm:spPr/>
      <dgm:t>
        <a:bodyPr/>
        <a:lstStyle/>
        <a:p>
          <a:pPr rtl="0"/>
          <a:r>
            <a:rPr lang="he-IL">
              <a:solidFill>
                <a:schemeClr val="tx1"/>
              </a:solidFill>
            </a:rPr>
            <a:t>משפחות</a:t>
          </a:r>
          <a:endParaRPr lang="he-IL" dirty="0">
            <a:solidFill>
              <a:schemeClr val="tx1"/>
            </a:solidFill>
          </a:endParaRPr>
        </a:p>
      </dgm:t>
    </dgm:pt>
    <dgm:pt modelId="{B9FF01D7-F793-5148-940D-2439B7F27F46}" type="parTrans" cxnId="{7E7FB86D-C69F-D942-9222-651B17CF9A3F}">
      <dgm:prSet/>
      <dgm:spPr/>
      <dgm:t>
        <a:bodyPr/>
        <a:lstStyle/>
        <a:p>
          <a:endParaRPr lang="en-US"/>
        </a:p>
      </dgm:t>
    </dgm:pt>
    <dgm:pt modelId="{93410ED1-84A1-5743-BE22-7AC8ADCE777A}" type="sibTrans" cxnId="{7E7FB86D-C69F-D942-9222-651B17CF9A3F}">
      <dgm:prSet/>
      <dgm:spPr/>
      <dgm:t>
        <a:bodyPr/>
        <a:lstStyle/>
        <a:p>
          <a:endParaRPr lang="en-US"/>
        </a:p>
      </dgm:t>
    </dgm:pt>
    <dgm:pt modelId="{6D0433B6-9742-4F44-821C-4D41E7D0893F}">
      <dgm:prSet/>
      <dgm:spPr/>
      <dgm:t>
        <a:bodyPr/>
        <a:lstStyle/>
        <a:p>
          <a:pPr rtl="0"/>
          <a:r>
            <a:rPr lang="he-IL">
              <a:solidFill>
                <a:schemeClr val="tx1"/>
              </a:solidFill>
            </a:rPr>
            <a:t>הכשרות מקצועיות</a:t>
          </a:r>
          <a:endParaRPr lang="he-IL" dirty="0">
            <a:solidFill>
              <a:schemeClr val="tx1"/>
            </a:solidFill>
          </a:endParaRPr>
        </a:p>
      </dgm:t>
    </dgm:pt>
    <dgm:pt modelId="{D9424135-2823-4341-AB56-C8DBAAC51A5A}" type="parTrans" cxnId="{D56E4C0B-46C3-A94E-B121-2140FFB512E2}">
      <dgm:prSet/>
      <dgm:spPr/>
      <dgm:t>
        <a:bodyPr/>
        <a:lstStyle/>
        <a:p>
          <a:endParaRPr lang="en-US"/>
        </a:p>
      </dgm:t>
    </dgm:pt>
    <dgm:pt modelId="{2C22F11E-5056-1843-8962-2774D2074716}" type="sibTrans" cxnId="{D56E4C0B-46C3-A94E-B121-2140FFB512E2}">
      <dgm:prSet/>
      <dgm:spPr/>
      <dgm:t>
        <a:bodyPr/>
        <a:lstStyle/>
        <a:p>
          <a:endParaRPr lang="en-US"/>
        </a:p>
      </dgm:t>
    </dgm:pt>
    <dgm:pt modelId="{58CF9FF6-E11B-7B4A-870F-DC331EE005F0}">
      <dgm:prSet/>
      <dgm:spPr/>
      <dgm:t>
        <a:bodyPr/>
        <a:lstStyle/>
        <a:p>
          <a:pPr rtl="0"/>
          <a:r>
            <a:rPr lang="he-IL">
              <a:solidFill>
                <a:schemeClr val="tx1"/>
              </a:solidFill>
            </a:rPr>
            <a:t>ארגונים ועמותות</a:t>
          </a:r>
          <a:endParaRPr lang="he-IL" dirty="0">
            <a:solidFill>
              <a:schemeClr val="tx1"/>
            </a:solidFill>
          </a:endParaRPr>
        </a:p>
      </dgm:t>
    </dgm:pt>
    <dgm:pt modelId="{DCA756DE-A425-034B-8EE9-5CDF544FE753}" type="parTrans" cxnId="{9DF101B0-A785-3248-9E1B-55F2B502C243}">
      <dgm:prSet/>
      <dgm:spPr/>
      <dgm:t>
        <a:bodyPr/>
        <a:lstStyle/>
        <a:p>
          <a:endParaRPr lang="en-US"/>
        </a:p>
      </dgm:t>
    </dgm:pt>
    <dgm:pt modelId="{18A2BE1A-EA41-BE4E-AB92-F4ED54C3994B}" type="sibTrans" cxnId="{9DF101B0-A785-3248-9E1B-55F2B502C243}">
      <dgm:prSet/>
      <dgm:spPr/>
      <dgm:t>
        <a:bodyPr/>
        <a:lstStyle/>
        <a:p>
          <a:endParaRPr lang="en-US"/>
        </a:p>
      </dgm:t>
    </dgm:pt>
    <dgm:pt modelId="{6D6F58F1-5AD5-1C4D-9125-3F247DF8F413}" type="pres">
      <dgm:prSet presAssocID="{BA926B3C-E9EA-634E-8747-E73C6B46F42C}" presName="cycle" presStyleCnt="0">
        <dgm:presLayoutVars>
          <dgm:chMax val="1"/>
          <dgm:dir/>
          <dgm:animLvl val="ctr"/>
          <dgm:resizeHandles val="exact"/>
        </dgm:presLayoutVars>
      </dgm:prSet>
      <dgm:spPr/>
    </dgm:pt>
    <dgm:pt modelId="{9CB691C5-379D-5F4C-B276-B35E95E945CC}" type="pres">
      <dgm:prSet presAssocID="{8BE92B96-15AC-7B47-B451-1E147FD7BF0E}" presName="centerShape" presStyleLbl="node0" presStyleIdx="0" presStyleCnt="1"/>
      <dgm:spPr/>
    </dgm:pt>
    <dgm:pt modelId="{ED2A8C0D-EFE2-174C-900F-209361D4F36C}" type="pres">
      <dgm:prSet presAssocID="{20D2F37A-9637-E842-93D6-ABDC0AF7E00F}" presName="Name9" presStyleLbl="parChTrans1D2" presStyleIdx="0" presStyleCnt="10"/>
      <dgm:spPr/>
    </dgm:pt>
    <dgm:pt modelId="{CEE31B01-2646-CE40-9B2A-650E92905F05}" type="pres">
      <dgm:prSet presAssocID="{20D2F37A-9637-E842-93D6-ABDC0AF7E00F}" presName="connTx" presStyleLbl="parChTrans1D2" presStyleIdx="0" presStyleCnt="10"/>
      <dgm:spPr/>
    </dgm:pt>
    <dgm:pt modelId="{3F6D4ACB-A1A2-AF4B-824F-012E29800A7A}" type="pres">
      <dgm:prSet presAssocID="{6C77E3E5-D9B4-F741-90CE-F77651CBB5B0}" presName="node" presStyleLbl="node1" presStyleIdx="0" presStyleCnt="10">
        <dgm:presLayoutVars>
          <dgm:bulletEnabled val="1"/>
        </dgm:presLayoutVars>
      </dgm:prSet>
      <dgm:spPr/>
    </dgm:pt>
    <dgm:pt modelId="{CB4E7626-A8AD-1748-9CE6-3BF59B11DF75}" type="pres">
      <dgm:prSet presAssocID="{1BED03D4-AC35-E740-A8B1-BA23883AF0F6}" presName="Name9" presStyleLbl="parChTrans1D2" presStyleIdx="1" presStyleCnt="10"/>
      <dgm:spPr/>
    </dgm:pt>
    <dgm:pt modelId="{52E13037-DCC3-7F4D-A5D2-4E5D3BE9ED9F}" type="pres">
      <dgm:prSet presAssocID="{1BED03D4-AC35-E740-A8B1-BA23883AF0F6}" presName="connTx" presStyleLbl="parChTrans1D2" presStyleIdx="1" presStyleCnt="10"/>
      <dgm:spPr/>
    </dgm:pt>
    <dgm:pt modelId="{1ECBF69D-D3A3-B442-ACE9-76B96657B1F8}" type="pres">
      <dgm:prSet presAssocID="{DDBEE047-5DA8-4741-AD24-95CCF8348698}" presName="node" presStyleLbl="node1" presStyleIdx="1" presStyleCnt="10">
        <dgm:presLayoutVars>
          <dgm:bulletEnabled val="1"/>
        </dgm:presLayoutVars>
      </dgm:prSet>
      <dgm:spPr/>
    </dgm:pt>
    <dgm:pt modelId="{91D8BF9F-CC52-2940-BC18-2ED9C2B2BE00}" type="pres">
      <dgm:prSet presAssocID="{6CF7C6E0-A1AD-5B4D-88CA-F5B2F619BA23}" presName="Name9" presStyleLbl="parChTrans1D2" presStyleIdx="2" presStyleCnt="10"/>
      <dgm:spPr/>
    </dgm:pt>
    <dgm:pt modelId="{B45DD27C-397A-5343-A256-DF7AD99C99D1}" type="pres">
      <dgm:prSet presAssocID="{6CF7C6E0-A1AD-5B4D-88CA-F5B2F619BA23}" presName="connTx" presStyleLbl="parChTrans1D2" presStyleIdx="2" presStyleCnt="10"/>
      <dgm:spPr/>
    </dgm:pt>
    <dgm:pt modelId="{FB5B5074-A9C2-114B-9558-9A740DC5C7DE}" type="pres">
      <dgm:prSet presAssocID="{17E09C9D-1337-5447-887F-9A8172253FD9}" presName="node" presStyleLbl="node1" presStyleIdx="2" presStyleCnt="10">
        <dgm:presLayoutVars>
          <dgm:bulletEnabled val="1"/>
        </dgm:presLayoutVars>
      </dgm:prSet>
      <dgm:spPr/>
    </dgm:pt>
    <dgm:pt modelId="{E29AEF65-A2BF-A544-A5EF-966282E574DF}" type="pres">
      <dgm:prSet presAssocID="{E0F9C24A-0665-A341-9EE4-F6693CAD08B6}" presName="Name9" presStyleLbl="parChTrans1D2" presStyleIdx="3" presStyleCnt="10"/>
      <dgm:spPr/>
    </dgm:pt>
    <dgm:pt modelId="{FCD4A58E-5557-2C4A-A595-2024D7AD64A3}" type="pres">
      <dgm:prSet presAssocID="{E0F9C24A-0665-A341-9EE4-F6693CAD08B6}" presName="connTx" presStyleLbl="parChTrans1D2" presStyleIdx="3" presStyleCnt="10"/>
      <dgm:spPr/>
    </dgm:pt>
    <dgm:pt modelId="{54F117C2-0313-7247-B6D5-38B1F8E52959}" type="pres">
      <dgm:prSet presAssocID="{1814988D-0EC8-7742-AB72-485EE068238B}" presName="node" presStyleLbl="node1" presStyleIdx="3" presStyleCnt="10">
        <dgm:presLayoutVars>
          <dgm:bulletEnabled val="1"/>
        </dgm:presLayoutVars>
      </dgm:prSet>
      <dgm:spPr/>
    </dgm:pt>
    <dgm:pt modelId="{1370440C-1F1F-4F4B-97A4-C682DB6AAB27}" type="pres">
      <dgm:prSet presAssocID="{AC863066-86DC-FB49-8206-8866A1A722C3}" presName="Name9" presStyleLbl="parChTrans1D2" presStyleIdx="4" presStyleCnt="10"/>
      <dgm:spPr/>
    </dgm:pt>
    <dgm:pt modelId="{22479166-33A4-0440-AE51-21E5C31B953E}" type="pres">
      <dgm:prSet presAssocID="{AC863066-86DC-FB49-8206-8866A1A722C3}" presName="connTx" presStyleLbl="parChTrans1D2" presStyleIdx="4" presStyleCnt="10"/>
      <dgm:spPr/>
    </dgm:pt>
    <dgm:pt modelId="{1F1E319F-5E07-0D45-9FA7-8A1D120068FA}" type="pres">
      <dgm:prSet presAssocID="{1503F942-16AF-D042-9740-D5F68B65FFE4}" presName="node" presStyleLbl="node1" presStyleIdx="4" presStyleCnt="10">
        <dgm:presLayoutVars>
          <dgm:bulletEnabled val="1"/>
        </dgm:presLayoutVars>
      </dgm:prSet>
      <dgm:spPr/>
    </dgm:pt>
    <dgm:pt modelId="{3A2B4C73-86AC-4348-A302-DA8A3D8CA899}" type="pres">
      <dgm:prSet presAssocID="{90AC3D21-7C06-B94E-9552-07FB248A125D}" presName="Name9" presStyleLbl="parChTrans1D2" presStyleIdx="5" presStyleCnt="10"/>
      <dgm:spPr/>
    </dgm:pt>
    <dgm:pt modelId="{8823BC62-3B80-D240-A2F8-CD1AFB3FAF75}" type="pres">
      <dgm:prSet presAssocID="{90AC3D21-7C06-B94E-9552-07FB248A125D}" presName="connTx" presStyleLbl="parChTrans1D2" presStyleIdx="5" presStyleCnt="10"/>
      <dgm:spPr/>
    </dgm:pt>
    <dgm:pt modelId="{8AD507F7-DDB7-234E-98B3-7DEDCE9E04D4}" type="pres">
      <dgm:prSet presAssocID="{72E2BC21-431A-5F4D-8147-910E2BC3B6F9}" presName="node" presStyleLbl="node1" presStyleIdx="5" presStyleCnt="10">
        <dgm:presLayoutVars>
          <dgm:bulletEnabled val="1"/>
        </dgm:presLayoutVars>
      </dgm:prSet>
      <dgm:spPr/>
    </dgm:pt>
    <dgm:pt modelId="{46C94F04-1716-9240-8405-5C954194A486}" type="pres">
      <dgm:prSet presAssocID="{021D7440-EC44-8B40-B9EC-F1F8D24513BE}" presName="Name9" presStyleLbl="parChTrans1D2" presStyleIdx="6" presStyleCnt="10"/>
      <dgm:spPr/>
    </dgm:pt>
    <dgm:pt modelId="{15CE70CC-9E3F-B849-8723-12DD4C137A22}" type="pres">
      <dgm:prSet presAssocID="{021D7440-EC44-8B40-B9EC-F1F8D24513BE}" presName="connTx" presStyleLbl="parChTrans1D2" presStyleIdx="6" presStyleCnt="10"/>
      <dgm:spPr/>
    </dgm:pt>
    <dgm:pt modelId="{08A41236-3634-394E-8B43-CE1997D34A7C}" type="pres">
      <dgm:prSet presAssocID="{AEC00AFA-E281-B647-A429-40FB712CB024}" presName="node" presStyleLbl="node1" presStyleIdx="6" presStyleCnt="10">
        <dgm:presLayoutVars>
          <dgm:bulletEnabled val="1"/>
        </dgm:presLayoutVars>
      </dgm:prSet>
      <dgm:spPr/>
    </dgm:pt>
    <dgm:pt modelId="{50A92C1B-F74D-EC46-A1EC-C17B134C9C4A}" type="pres">
      <dgm:prSet presAssocID="{B9FF01D7-F793-5148-940D-2439B7F27F46}" presName="Name9" presStyleLbl="parChTrans1D2" presStyleIdx="7" presStyleCnt="10"/>
      <dgm:spPr/>
    </dgm:pt>
    <dgm:pt modelId="{2242520B-BC2C-4443-8C7F-7CF0EBE859CA}" type="pres">
      <dgm:prSet presAssocID="{B9FF01D7-F793-5148-940D-2439B7F27F46}" presName="connTx" presStyleLbl="parChTrans1D2" presStyleIdx="7" presStyleCnt="10"/>
      <dgm:spPr/>
    </dgm:pt>
    <dgm:pt modelId="{1A16E93D-4E29-0A44-B003-BF140E3C984F}" type="pres">
      <dgm:prSet presAssocID="{D25AA889-1E46-164C-86F8-D81216803DB5}" presName="node" presStyleLbl="node1" presStyleIdx="7" presStyleCnt="10">
        <dgm:presLayoutVars>
          <dgm:bulletEnabled val="1"/>
        </dgm:presLayoutVars>
      </dgm:prSet>
      <dgm:spPr/>
    </dgm:pt>
    <dgm:pt modelId="{AF0E3A67-D1E3-0A42-81BF-914744C27B57}" type="pres">
      <dgm:prSet presAssocID="{DCA756DE-A425-034B-8EE9-5CDF544FE753}" presName="Name9" presStyleLbl="parChTrans1D2" presStyleIdx="8" presStyleCnt="10"/>
      <dgm:spPr/>
    </dgm:pt>
    <dgm:pt modelId="{0072BC7C-94DA-1A43-8670-8E8A34806F7B}" type="pres">
      <dgm:prSet presAssocID="{DCA756DE-A425-034B-8EE9-5CDF544FE753}" presName="connTx" presStyleLbl="parChTrans1D2" presStyleIdx="8" presStyleCnt="10"/>
      <dgm:spPr/>
    </dgm:pt>
    <dgm:pt modelId="{1C165DE8-8D14-3D47-8531-36A9CD1D35C8}" type="pres">
      <dgm:prSet presAssocID="{58CF9FF6-E11B-7B4A-870F-DC331EE005F0}" presName="node" presStyleLbl="node1" presStyleIdx="8" presStyleCnt="10">
        <dgm:presLayoutVars>
          <dgm:bulletEnabled val="1"/>
        </dgm:presLayoutVars>
      </dgm:prSet>
      <dgm:spPr/>
    </dgm:pt>
    <dgm:pt modelId="{DA41B6BE-F02B-3D4D-B6ED-C94E4C750F15}" type="pres">
      <dgm:prSet presAssocID="{D9424135-2823-4341-AB56-C8DBAAC51A5A}" presName="Name9" presStyleLbl="parChTrans1D2" presStyleIdx="9" presStyleCnt="10"/>
      <dgm:spPr/>
    </dgm:pt>
    <dgm:pt modelId="{01BA8B58-F9F0-2F4D-95EC-FD3ABAB320C7}" type="pres">
      <dgm:prSet presAssocID="{D9424135-2823-4341-AB56-C8DBAAC51A5A}" presName="connTx" presStyleLbl="parChTrans1D2" presStyleIdx="9" presStyleCnt="10"/>
      <dgm:spPr/>
    </dgm:pt>
    <dgm:pt modelId="{3B249C71-4C22-0848-AA59-B3E5F04F6FE6}" type="pres">
      <dgm:prSet presAssocID="{6D0433B6-9742-4F44-821C-4D41E7D0893F}" presName="node" presStyleLbl="node1" presStyleIdx="9" presStyleCnt="10">
        <dgm:presLayoutVars>
          <dgm:bulletEnabled val="1"/>
        </dgm:presLayoutVars>
      </dgm:prSet>
      <dgm:spPr/>
    </dgm:pt>
  </dgm:ptLst>
  <dgm:cxnLst>
    <dgm:cxn modelId="{78919507-2CB4-074D-ACA1-AFD9713ADE55}" type="presOf" srcId="{6CF7C6E0-A1AD-5B4D-88CA-F5B2F619BA23}" destId="{91D8BF9F-CC52-2940-BC18-2ED9C2B2BE00}" srcOrd="0" destOrd="0" presId="urn:microsoft.com/office/officeart/2005/8/layout/radial1"/>
    <dgm:cxn modelId="{265D4308-2861-B846-916D-24C3F40622E6}" srcId="{8BE92B96-15AC-7B47-B451-1E147FD7BF0E}" destId="{AEC00AFA-E281-B647-A429-40FB712CB024}" srcOrd="6" destOrd="0" parTransId="{021D7440-EC44-8B40-B9EC-F1F8D24513BE}" sibTransId="{0D6B3716-207F-C44D-A413-6F6B0A6CEA87}"/>
    <dgm:cxn modelId="{D56E4C0B-46C3-A94E-B121-2140FFB512E2}" srcId="{8BE92B96-15AC-7B47-B451-1E147FD7BF0E}" destId="{6D0433B6-9742-4F44-821C-4D41E7D0893F}" srcOrd="9" destOrd="0" parTransId="{D9424135-2823-4341-AB56-C8DBAAC51A5A}" sibTransId="{2C22F11E-5056-1843-8962-2774D2074716}"/>
    <dgm:cxn modelId="{AEF3BC0F-330D-D343-A3D8-8AE86E59529E}" type="presOf" srcId="{D9424135-2823-4341-AB56-C8DBAAC51A5A}" destId="{01BA8B58-F9F0-2F4D-95EC-FD3ABAB320C7}" srcOrd="1" destOrd="0" presId="urn:microsoft.com/office/officeart/2005/8/layout/radial1"/>
    <dgm:cxn modelId="{82D88B14-3777-4942-80F6-B93757112D65}" type="presOf" srcId="{B9FF01D7-F793-5148-940D-2439B7F27F46}" destId="{50A92C1B-F74D-EC46-A1EC-C17B134C9C4A}" srcOrd="0" destOrd="0" presId="urn:microsoft.com/office/officeart/2005/8/layout/radial1"/>
    <dgm:cxn modelId="{AE961427-DF15-E249-B673-063A3BF92678}" type="presOf" srcId="{6C77E3E5-D9B4-F741-90CE-F77651CBB5B0}" destId="{3F6D4ACB-A1A2-AF4B-824F-012E29800A7A}" srcOrd="0" destOrd="0" presId="urn:microsoft.com/office/officeart/2005/8/layout/radial1"/>
    <dgm:cxn modelId="{09811330-92CA-1149-A1E5-06011555AAA3}" type="presOf" srcId="{021D7440-EC44-8B40-B9EC-F1F8D24513BE}" destId="{46C94F04-1716-9240-8405-5C954194A486}" srcOrd="0" destOrd="0" presId="urn:microsoft.com/office/officeart/2005/8/layout/radial1"/>
    <dgm:cxn modelId="{5CBBF932-A003-9846-904E-F821EB9F21DE}" srcId="{8BE92B96-15AC-7B47-B451-1E147FD7BF0E}" destId="{DDBEE047-5DA8-4741-AD24-95CCF8348698}" srcOrd="1" destOrd="0" parTransId="{1BED03D4-AC35-E740-A8B1-BA23883AF0F6}" sibTransId="{51186AE2-178A-114A-B247-E8B2790F5AFC}"/>
    <dgm:cxn modelId="{0FBF2F37-17A9-974B-AE21-ACD28DA9D3BB}" type="presOf" srcId="{D9424135-2823-4341-AB56-C8DBAAC51A5A}" destId="{DA41B6BE-F02B-3D4D-B6ED-C94E4C750F15}" srcOrd="0" destOrd="0" presId="urn:microsoft.com/office/officeart/2005/8/layout/radial1"/>
    <dgm:cxn modelId="{63015C38-CB4E-0046-BAAF-0AB4482199BB}" type="presOf" srcId="{1503F942-16AF-D042-9740-D5F68B65FFE4}" destId="{1F1E319F-5E07-0D45-9FA7-8A1D120068FA}" srcOrd="0" destOrd="0" presId="urn:microsoft.com/office/officeart/2005/8/layout/radial1"/>
    <dgm:cxn modelId="{A88C8C42-B344-FB49-87C1-6EB873E60792}" type="presOf" srcId="{20D2F37A-9637-E842-93D6-ABDC0AF7E00F}" destId="{CEE31B01-2646-CE40-9B2A-650E92905F05}" srcOrd="1" destOrd="0" presId="urn:microsoft.com/office/officeart/2005/8/layout/radial1"/>
    <dgm:cxn modelId="{9B247064-D01D-F445-90B0-3C375BF65035}" type="presOf" srcId="{72E2BC21-431A-5F4D-8147-910E2BC3B6F9}" destId="{8AD507F7-DDB7-234E-98B3-7DEDCE9E04D4}" srcOrd="0" destOrd="0" presId="urn:microsoft.com/office/officeart/2005/8/layout/radial1"/>
    <dgm:cxn modelId="{5CA72747-2AA0-D648-9BB4-19A180B34B31}" type="presOf" srcId="{8BE92B96-15AC-7B47-B451-1E147FD7BF0E}" destId="{9CB691C5-379D-5F4C-B276-B35E95E945CC}" srcOrd="0" destOrd="0" presId="urn:microsoft.com/office/officeart/2005/8/layout/radial1"/>
    <dgm:cxn modelId="{715DD847-0B77-7D4B-A694-90E4B3EF08F1}" type="presOf" srcId="{AC863066-86DC-FB49-8206-8866A1A722C3}" destId="{1370440C-1F1F-4F4B-97A4-C682DB6AAB27}" srcOrd="0" destOrd="0" presId="urn:microsoft.com/office/officeart/2005/8/layout/radial1"/>
    <dgm:cxn modelId="{B31F1B6D-0E9A-3B4F-95FE-4C0305D1C02F}" type="presOf" srcId="{20D2F37A-9637-E842-93D6-ABDC0AF7E00F}" destId="{ED2A8C0D-EFE2-174C-900F-209361D4F36C}" srcOrd="0" destOrd="0" presId="urn:microsoft.com/office/officeart/2005/8/layout/radial1"/>
    <dgm:cxn modelId="{7E7FB86D-C69F-D942-9222-651B17CF9A3F}" srcId="{8BE92B96-15AC-7B47-B451-1E147FD7BF0E}" destId="{D25AA889-1E46-164C-86F8-D81216803DB5}" srcOrd="7" destOrd="0" parTransId="{B9FF01D7-F793-5148-940D-2439B7F27F46}" sibTransId="{93410ED1-84A1-5743-BE22-7AC8ADCE777A}"/>
    <dgm:cxn modelId="{7D86FD72-B828-9F4E-B8D2-E4148755B18D}" type="presOf" srcId="{6CF7C6E0-A1AD-5B4D-88CA-F5B2F619BA23}" destId="{B45DD27C-397A-5343-A256-DF7AD99C99D1}" srcOrd="1" destOrd="0" presId="urn:microsoft.com/office/officeart/2005/8/layout/radial1"/>
    <dgm:cxn modelId="{3270D773-B6EF-CB43-8C3F-717F1CC24ECD}" type="presOf" srcId="{1BED03D4-AC35-E740-A8B1-BA23883AF0F6}" destId="{CB4E7626-A8AD-1748-9CE6-3BF59B11DF75}" srcOrd="0" destOrd="0" presId="urn:microsoft.com/office/officeart/2005/8/layout/radial1"/>
    <dgm:cxn modelId="{89D3C974-B300-A945-8E81-1332C6CC1F3C}" srcId="{BA926B3C-E9EA-634E-8747-E73C6B46F42C}" destId="{8BE92B96-15AC-7B47-B451-1E147FD7BF0E}" srcOrd="0" destOrd="0" parTransId="{CC6F42D5-5A13-F248-AC9F-09257E8F17BA}" sibTransId="{83460BDD-CAF9-354D-BE21-650549CFA84F}"/>
    <dgm:cxn modelId="{2F1D6877-56A0-4E4B-ADE0-E1D6DCCE9BE4}" type="presOf" srcId="{B9FF01D7-F793-5148-940D-2439B7F27F46}" destId="{2242520B-BC2C-4443-8C7F-7CF0EBE859CA}" srcOrd="1" destOrd="0" presId="urn:microsoft.com/office/officeart/2005/8/layout/radial1"/>
    <dgm:cxn modelId="{EB4BF877-A00B-6C49-A0B2-3670CD37AE64}" type="presOf" srcId="{DDBEE047-5DA8-4741-AD24-95CCF8348698}" destId="{1ECBF69D-D3A3-B442-ACE9-76B96657B1F8}" srcOrd="0" destOrd="0" presId="urn:microsoft.com/office/officeart/2005/8/layout/radial1"/>
    <dgm:cxn modelId="{B4509E80-6C02-CA41-A4DF-8B46242D6FA7}" type="presOf" srcId="{90AC3D21-7C06-B94E-9552-07FB248A125D}" destId="{3A2B4C73-86AC-4348-A302-DA8A3D8CA899}" srcOrd="0" destOrd="0" presId="urn:microsoft.com/office/officeart/2005/8/layout/radial1"/>
    <dgm:cxn modelId="{498DA983-6BA8-CC40-8464-5271A3F61A5A}" type="presOf" srcId="{DCA756DE-A425-034B-8EE9-5CDF544FE753}" destId="{AF0E3A67-D1E3-0A42-81BF-914744C27B57}" srcOrd="0" destOrd="0" presId="urn:microsoft.com/office/officeart/2005/8/layout/radial1"/>
    <dgm:cxn modelId="{0141B798-908A-E043-ABB7-60D6741D312F}" srcId="{8BE92B96-15AC-7B47-B451-1E147FD7BF0E}" destId="{6C77E3E5-D9B4-F741-90CE-F77651CBB5B0}" srcOrd="0" destOrd="0" parTransId="{20D2F37A-9637-E842-93D6-ABDC0AF7E00F}" sibTransId="{68D40050-D9A3-194A-95DD-80728BDAC351}"/>
    <dgm:cxn modelId="{20CE3C9B-E314-8F45-AC18-AB85B59F028F}" srcId="{8BE92B96-15AC-7B47-B451-1E147FD7BF0E}" destId="{72E2BC21-431A-5F4D-8147-910E2BC3B6F9}" srcOrd="5" destOrd="0" parTransId="{90AC3D21-7C06-B94E-9552-07FB248A125D}" sibTransId="{BA00E1FC-4CF7-EF4F-A66D-F26EF3325C03}"/>
    <dgm:cxn modelId="{BC5D19A0-8018-0848-9328-3912C0B8CBD8}" type="presOf" srcId="{021D7440-EC44-8B40-B9EC-F1F8D24513BE}" destId="{15CE70CC-9E3F-B849-8723-12DD4C137A22}" srcOrd="1" destOrd="0" presId="urn:microsoft.com/office/officeart/2005/8/layout/radial1"/>
    <dgm:cxn modelId="{714FA6A0-26B3-C04A-B338-62320723311B}" type="presOf" srcId="{DCA756DE-A425-034B-8EE9-5CDF544FE753}" destId="{0072BC7C-94DA-1A43-8670-8E8A34806F7B}" srcOrd="1" destOrd="0" presId="urn:microsoft.com/office/officeart/2005/8/layout/radial1"/>
    <dgm:cxn modelId="{2AB8DFA6-292A-7640-8A6D-A1A013F53E93}" type="presOf" srcId="{17E09C9D-1337-5447-887F-9A8172253FD9}" destId="{FB5B5074-A9C2-114B-9558-9A740DC5C7DE}" srcOrd="0" destOrd="0" presId="urn:microsoft.com/office/officeart/2005/8/layout/radial1"/>
    <dgm:cxn modelId="{2FC73BA7-10AB-2446-B556-DD4D5B9371B3}" type="presOf" srcId="{58CF9FF6-E11B-7B4A-870F-DC331EE005F0}" destId="{1C165DE8-8D14-3D47-8531-36A9CD1D35C8}" srcOrd="0" destOrd="0" presId="urn:microsoft.com/office/officeart/2005/8/layout/radial1"/>
    <dgm:cxn modelId="{54E12AAE-E961-9240-930F-EB2B2B0EBA28}" type="presOf" srcId="{AEC00AFA-E281-B647-A429-40FB712CB024}" destId="{08A41236-3634-394E-8B43-CE1997D34A7C}" srcOrd="0" destOrd="0" presId="urn:microsoft.com/office/officeart/2005/8/layout/radial1"/>
    <dgm:cxn modelId="{9DF101B0-A785-3248-9E1B-55F2B502C243}" srcId="{8BE92B96-15AC-7B47-B451-1E147FD7BF0E}" destId="{58CF9FF6-E11B-7B4A-870F-DC331EE005F0}" srcOrd="8" destOrd="0" parTransId="{DCA756DE-A425-034B-8EE9-5CDF544FE753}" sibTransId="{18A2BE1A-EA41-BE4E-AB92-F4ED54C3994B}"/>
    <dgm:cxn modelId="{6EF2D4B1-6CAE-794C-8C63-C99FC506A01E}" type="presOf" srcId="{E0F9C24A-0665-A341-9EE4-F6693CAD08B6}" destId="{E29AEF65-A2BF-A544-A5EF-966282E574DF}" srcOrd="0" destOrd="0" presId="urn:microsoft.com/office/officeart/2005/8/layout/radial1"/>
    <dgm:cxn modelId="{6AD1E8B9-B828-7844-86E7-0CEE1B544264}" type="presOf" srcId="{BA926B3C-E9EA-634E-8747-E73C6B46F42C}" destId="{6D6F58F1-5AD5-1C4D-9125-3F247DF8F413}" srcOrd="0" destOrd="0" presId="urn:microsoft.com/office/officeart/2005/8/layout/radial1"/>
    <dgm:cxn modelId="{FE382EBD-EE0D-9148-A691-43042FADF578}" type="presOf" srcId="{6D0433B6-9742-4F44-821C-4D41E7D0893F}" destId="{3B249C71-4C22-0848-AA59-B3E5F04F6FE6}" srcOrd="0" destOrd="0" presId="urn:microsoft.com/office/officeart/2005/8/layout/radial1"/>
    <dgm:cxn modelId="{F1271EBE-3166-924E-B7D5-B9CFF08F930C}" type="presOf" srcId="{AC863066-86DC-FB49-8206-8866A1A722C3}" destId="{22479166-33A4-0440-AE51-21E5C31B953E}" srcOrd="1" destOrd="0" presId="urn:microsoft.com/office/officeart/2005/8/layout/radial1"/>
    <dgm:cxn modelId="{49E8BDC6-ADEF-944D-8324-4535DD66C251}" type="presOf" srcId="{1814988D-0EC8-7742-AB72-485EE068238B}" destId="{54F117C2-0313-7247-B6D5-38B1F8E52959}" srcOrd="0" destOrd="0" presId="urn:microsoft.com/office/officeart/2005/8/layout/radial1"/>
    <dgm:cxn modelId="{52F6C3DA-2613-F348-A527-6EC8FBCE1AA2}" srcId="{8BE92B96-15AC-7B47-B451-1E147FD7BF0E}" destId="{1503F942-16AF-D042-9740-D5F68B65FFE4}" srcOrd="4" destOrd="0" parTransId="{AC863066-86DC-FB49-8206-8866A1A722C3}" sibTransId="{1990F2E7-5240-9841-A074-E50F4447FC30}"/>
    <dgm:cxn modelId="{A3D003E7-4C64-6743-BAE1-1E3332636825}" srcId="{8BE92B96-15AC-7B47-B451-1E147FD7BF0E}" destId="{1814988D-0EC8-7742-AB72-485EE068238B}" srcOrd="3" destOrd="0" parTransId="{E0F9C24A-0665-A341-9EE4-F6693CAD08B6}" sibTransId="{97446C4D-F3D3-3846-8B1C-12E23E8BF51B}"/>
    <dgm:cxn modelId="{B3877FE7-225B-B144-B0E8-4398A2363DFD}" type="presOf" srcId="{D25AA889-1E46-164C-86F8-D81216803DB5}" destId="{1A16E93D-4E29-0A44-B003-BF140E3C984F}" srcOrd="0" destOrd="0" presId="urn:microsoft.com/office/officeart/2005/8/layout/radial1"/>
    <dgm:cxn modelId="{56150FEA-BD50-EA47-BD1F-7D2792E7F0A8}" type="presOf" srcId="{1BED03D4-AC35-E740-A8B1-BA23883AF0F6}" destId="{52E13037-DCC3-7F4D-A5D2-4E5D3BE9ED9F}" srcOrd="1" destOrd="0" presId="urn:microsoft.com/office/officeart/2005/8/layout/radial1"/>
    <dgm:cxn modelId="{422D93EA-123C-7D49-A099-95F87FC66ADF}" type="presOf" srcId="{90AC3D21-7C06-B94E-9552-07FB248A125D}" destId="{8823BC62-3B80-D240-A2F8-CD1AFB3FAF75}" srcOrd="1" destOrd="0" presId="urn:microsoft.com/office/officeart/2005/8/layout/radial1"/>
    <dgm:cxn modelId="{35363DEF-D75C-7348-8373-6FB56CAF0EF7}" type="presOf" srcId="{E0F9C24A-0665-A341-9EE4-F6693CAD08B6}" destId="{FCD4A58E-5557-2C4A-A595-2024D7AD64A3}" srcOrd="1" destOrd="0" presId="urn:microsoft.com/office/officeart/2005/8/layout/radial1"/>
    <dgm:cxn modelId="{A89E22F9-0236-BC45-9167-52CD1DC10B5B}" srcId="{8BE92B96-15AC-7B47-B451-1E147FD7BF0E}" destId="{17E09C9D-1337-5447-887F-9A8172253FD9}" srcOrd="2" destOrd="0" parTransId="{6CF7C6E0-A1AD-5B4D-88CA-F5B2F619BA23}" sibTransId="{2A4E3E8E-6D13-7746-9655-3724AC879B13}"/>
    <dgm:cxn modelId="{23A0DE1E-D9FA-8E43-90E7-8770793541A0}" type="presParOf" srcId="{6D6F58F1-5AD5-1C4D-9125-3F247DF8F413}" destId="{9CB691C5-379D-5F4C-B276-B35E95E945CC}" srcOrd="0" destOrd="0" presId="urn:microsoft.com/office/officeart/2005/8/layout/radial1"/>
    <dgm:cxn modelId="{3011BE2A-C0CF-CF45-B0F0-851F45EC5040}" type="presParOf" srcId="{6D6F58F1-5AD5-1C4D-9125-3F247DF8F413}" destId="{ED2A8C0D-EFE2-174C-900F-209361D4F36C}" srcOrd="1" destOrd="0" presId="urn:microsoft.com/office/officeart/2005/8/layout/radial1"/>
    <dgm:cxn modelId="{E7DFF8DA-2A8F-5842-B198-D0CC404B6DF5}" type="presParOf" srcId="{ED2A8C0D-EFE2-174C-900F-209361D4F36C}" destId="{CEE31B01-2646-CE40-9B2A-650E92905F05}" srcOrd="0" destOrd="0" presId="urn:microsoft.com/office/officeart/2005/8/layout/radial1"/>
    <dgm:cxn modelId="{6D669F83-E84B-4344-89C6-87EC4BCECFBC}" type="presParOf" srcId="{6D6F58F1-5AD5-1C4D-9125-3F247DF8F413}" destId="{3F6D4ACB-A1A2-AF4B-824F-012E29800A7A}" srcOrd="2" destOrd="0" presId="urn:microsoft.com/office/officeart/2005/8/layout/radial1"/>
    <dgm:cxn modelId="{C6173364-406F-2C4A-8B6E-46ED01DABD7E}" type="presParOf" srcId="{6D6F58F1-5AD5-1C4D-9125-3F247DF8F413}" destId="{CB4E7626-A8AD-1748-9CE6-3BF59B11DF75}" srcOrd="3" destOrd="0" presId="urn:microsoft.com/office/officeart/2005/8/layout/radial1"/>
    <dgm:cxn modelId="{ACA6E955-B927-2A4C-97DC-1F7624BA17DA}" type="presParOf" srcId="{CB4E7626-A8AD-1748-9CE6-3BF59B11DF75}" destId="{52E13037-DCC3-7F4D-A5D2-4E5D3BE9ED9F}" srcOrd="0" destOrd="0" presId="urn:microsoft.com/office/officeart/2005/8/layout/radial1"/>
    <dgm:cxn modelId="{65EC4D79-2415-5044-9BBC-E6ED122572B7}" type="presParOf" srcId="{6D6F58F1-5AD5-1C4D-9125-3F247DF8F413}" destId="{1ECBF69D-D3A3-B442-ACE9-76B96657B1F8}" srcOrd="4" destOrd="0" presId="urn:microsoft.com/office/officeart/2005/8/layout/radial1"/>
    <dgm:cxn modelId="{961C4EFC-7AE9-9248-8AAF-5CA333F9F2F3}" type="presParOf" srcId="{6D6F58F1-5AD5-1C4D-9125-3F247DF8F413}" destId="{91D8BF9F-CC52-2940-BC18-2ED9C2B2BE00}" srcOrd="5" destOrd="0" presId="urn:microsoft.com/office/officeart/2005/8/layout/radial1"/>
    <dgm:cxn modelId="{1F21B7A1-692B-D94D-BD7E-C6EB78E4D0CD}" type="presParOf" srcId="{91D8BF9F-CC52-2940-BC18-2ED9C2B2BE00}" destId="{B45DD27C-397A-5343-A256-DF7AD99C99D1}" srcOrd="0" destOrd="0" presId="urn:microsoft.com/office/officeart/2005/8/layout/radial1"/>
    <dgm:cxn modelId="{ECE7C7AF-0ACC-FF46-9498-3F9106FD3901}" type="presParOf" srcId="{6D6F58F1-5AD5-1C4D-9125-3F247DF8F413}" destId="{FB5B5074-A9C2-114B-9558-9A740DC5C7DE}" srcOrd="6" destOrd="0" presId="urn:microsoft.com/office/officeart/2005/8/layout/radial1"/>
    <dgm:cxn modelId="{DCE9FFDF-26CD-FF41-AFF7-07352A4F4E6A}" type="presParOf" srcId="{6D6F58F1-5AD5-1C4D-9125-3F247DF8F413}" destId="{E29AEF65-A2BF-A544-A5EF-966282E574DF}" srcOrd="7" destOrd="0" presId="urn:microsoft.com/office/officeart/2005/8/layout/radial1"/>
    <dgm:cxn modelId="{2A36EBB1-43D4-7440-85AA-182AE97BCAD2}" type="presParOf" srcId="{E29AEF65-A2BF-A544-A5EF-966282E574DF}" destId="{FCD4A58E-5557-2C4A-A595-2024D7AD64A3}" srcOrd="0" destOrd="0" presId="urn:microsoft.com/office/officeart/2005/8/layout/radial1"/>
    <dgm:cxn modelId="{7F1BAE2E-03FD-EB43-834F-FAEFBBDF554F}" type="presParOf" srcId="{6D6F58F1-5AD5-1C4D-9125-3F247DF8F413}" destId="{54F117C2-0313-7247-B6D5-38B1F8E52959}" srcOrd="8" destOrd="0" presId="urn:microsoft.com/office/officeart/2005/8/layout/radial1"/>
    <dgm:cxn modelId="{DA4E1D11-07A2-3C40-995F-829F123B8AD5}" type="presParOf" srcId="{6D6F58F1-5AD5-1C4D-9125-3F247DF8F413}" destId="{1370440C-1F1F-4F4B-97A4-C682DB6AAB27}" srcOrd="9" destOrd="0" presId="urn:microsoft.com/office/officeart/2005/8/layout/radial1"/>
    <dgm:cxn modelId="{39BEF98D-7D22-2345-9A6A-FBB725E8AB90}" type="presParOf" srcId="{1370440C-1F1F-4F4B-97A4-C682DB6AAB27}" destId="{22479166-33A4-0440-AE51-21E5C31B953E}" srcOrd="0" destOrd="0" presId="urn:microsoft.com/office/officeart/2005/8/layout/radial1"/>
    <dgm:cxn modelId="{4EAFBF63-416E-FD47-979F-A5E7E90E0D65}" type="presParOf" srcId="{6D6F58F1-5AD5-1C4D-9125-3F247DF8F413}" destId="{1F1E319F-5E07-0D45-9FA7-8A1D120068FA}" srcOrd="10" destOrd="0" presId="urn:microsoft.com/office/officeart/2005/8/layout/radial1"/>
    <dgm:cxn modelId="{B2202EA1-F978-7E42-BDA6-82F75561AD22}" type="presParOf" srcId="{6D6F58F1-5AD5-1C4D-9125-3F247DF8F413}" destId="{3A2B4C73-86AC-4348-A302-DA8A3D8CA899}" srcOrd="11" destOrd="0" presId="urn:microsoft.com/office/officeart/2005/8/layout/radial1"/>
    <dgm:cxn modelId="{94FAF216-25B9-7446-8FBD-61D1715ACFAB}" type="presParOf" srcId="{3A2B4C73-86AC-4348-A302-DA8A3D8CA899}" destId="{8823BC62-3B80-D240-A2F8-CD1AFB3FAF75}" srcOrd="0" destOrd="0" presId="urn:microsoft.com/office/officeart/2005/8/layout/radial1"/>
    <dgm:cxn modelId="{8E318E76-6627-0546-915B-6DEFB95BB12A}" type="presParOf" srcId="{6D6F58F1-5AD5-1C4D-9125-3F247DF8F413}" destId="{8AD507F7-DDB7-234E-98B3-7DEDCE9E04D4}" srcOrd="12" destOrd="0" presId="urn:microsoft.com/office/officeart/2005/8/layout/radial1"/>
    <dgm:cxn modelId="{B3395382-3DB0-EA4D-90AA-DA0225230C5E}" type="presParOf" srcId="{6D6F58F1-5AD5-1C4D-9125-3F247DF8F413}" destId="{46C94F04-1716-9240-8405-5C954194A486}" srcOrd="13" destOrd="0" presId="urn:microsoft.com/office/officeart/2005/8/layout/radial1"/>
    <dgm:cxn modelId="{0B3875AC-29FC-7940-B64F-3EBC361502E3}" type="presParOf" srcId="{46C94F04-1716-9240-8405-5C954194A486}" destId="{15CE70CC-9E3F-B849-8723-12DD4C137A22}" srcOrd="0" destOrd="0" presId="urn:microsoft.com/office/officeart/2005/8/layout/radial1"/>
    <dgm:cxn modelId="{7B14521D-A916-664B-807E-E153BEF5FDFD}" type="presParOf" srcId="{6D6F58F1-5AD5-1C4D-9125-3F247DF8F413}" destId="{08A41236-3634-394E-8B43-CE1997D34A7C}" srcOrd="14" destOrd="0" presId="urn:microsoft.com/office/officeart/2005/8/layout/radial1"/>
    <dgm:cxn modelId="{A830789B-F6B0-3F42-AEC3-40AE9E05C506}" type="presParOf" srcId="{6D6F58F1-5AD5-1C4D-9125-3F247DF8F413}" destId="{50A92C1B-F74D-EC46-A1EC-C17B134C9C4A}" srcOrd="15" destOrd="0" presId="urn:microsoft.com/office/officeart/2005/8/layout/radial1"/>
    <dgm:cxn modelId="{47F6CAAD-D326-6A49-BC1B-025D1A67AF50}" type="presParOf" srcId="{50A92C1B-F74D-EC46-A1EC-C17B134C9C4A}" destId="{2242520B-BC2C-4443-8C7F-7CF0EBE859CA}" srcOrd="0" destOrd="0" presId="urn:microsoft.com/office/officeart/2005/8/layout/radial1"/>
    <dgm:cxn modelId="{EBA539DD-9793-B249-9E42-9DB9E5BE22C9}" type="presParOf" srcId="{6D6F58F1-5AD5-1C4D-9125-3F247DF8F413}" destId="{1A16E93D-4E29-0A44-B003-BF140E3C984F}" srcOrd="16" destOrd="0" presId="urn:microsoft.com/office/officeart/2005/8/layout/radial1"/>
    <dgm:cxn modelId="{FD72455F-DC88-3045-9F89-7A9C35DF51DA}" type="presParOf" srcId="{6D6F58F1-5AD5-1C4D-9125-3F247DF8F413}" destId="{AF0E3A67-D1E3-0A42-81BF-914744C27B57}" srcOrd="17" destOrd="0" presId="urn:microsoft.com/office/officeart/2005/8/layout/radial1"/>
    <dgm:cxn modelId="{E1381E53-E455-E848-85C6-E18A45178876}" type="presParOf" srcId="{AF0E3A67-D1E3-0A42-81BF-914744C27B57}" destId="{0072BC7C-94DA-1A43-8670-8E8A34806F7B}" srcOrd="0" destOrd="0" presId="urn:microsoft.com/office/officeart/2005/8/layout/radial1"/>
    <dgm:cxn modelId="{20890DE7-5E03-2441-819A-7C23CDA979EE}" type="presParOf" srcId="{6D6F58F1-5AD5-1C4D-9125-3F247DF8F413}" destId="{1C165DE8-8D14-3D47-8531-36A9CD1D35C8}" srcOrd="18" destOrd="0" presId="urn:microsoft.com/office/officeart/2005/8/layout/radial1"/>
    <dgm:cxn modelId="{D6501C29-4A7B-3C4F-A848-406F2C5FBBD7}" type="presParOf" srcId="{6D6F58F1-5AD5-1C4D-9125-3F247DF8F413}" destId="{DA41B6BE-F02B-3D4D-B6ED-C94E4C750F15}" srcOrd="19" destOrd="0" presId="urn:microsoft.com/office/officeart/2005/8/layout/radial1"/>
    <dgm:cxn modelId="{A317C8C2-60EB-214C-BAA6-915BDAB52742}" type="presParOf" srcId="{DA41B6BE-F02B-3D4D-B6ED-C94E4C750F15}" destId="{01BA8B58-F9F0-2F4D-95EC-FD3ABAB320C7}" srcOrd="0" destOrd="0" presId="urn:microsoft.com/office/officeart/2005/8/layout/radial1"/>
    <dgm:cxn modelId="{553A4DCE-FA21-2A4F-A767-C9EB5EDF4B81}" type="presParOf" srcId="{6D6F58F1-5AD5-1C4D-9125-3F247DF8F413}" destId="{3B249C71-4C22-0848-AA59-B3E5F04F6FE6}" srcOrd="2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1142A-18E4-EC47-9074-2B141707B73D}">
      <dsp:nvSpPr>
        <dsp:cNvPr id="0" name=""/>
        <dsp:cNvSpPr/>
      </dsp:nvSpPr>
      <dsp:spPr>
        <a:xfrm rot="10800000">
          <a:off x="1694493" y="1456"/>
          <a:ext cx="6112555" cy="61945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165" tIns="68580" rIns="128016" bIns="68580" numCol="1" spcCol="1270" anchor="ctr" anchorCtr="0">
          <a:noAutofit/>
        </a:bodyPr>
        <a:lstStyle/>
        <a:p>
          <a:pPr marL="0" lvl="0" indent="0" algn="ctr" defTabSz="800100">
            <a:lnSpc>
              <a:spcPct val="90000"/>
            </a:lnSpc>
            <a:spcBef>
              <a:spcPct val="0"/>
            </a:spcBef>
            <a:spcAft>
              <a:spcPct val="35000"/>
            </a:spcAft>
            <a:buNone/>
          </a:pPr>
          <a:r>
            <a:rPr lang="he-IL" sz="1800" kern="1200" dirty="0"/>
            <a:t>חקיקתו של </a:t>
          </a:r>
          <a:r>
            <a:rPr lang="he-IL" sz="1800" b="1" kern="1200" dirty="0"/>
            <a:t>חוק שיקום נכי נפש בקהילה.</a:t>
          </a:r>
          <a:endParaRPr lang="en-US" sz="1800" kern="1200" dirty="0"/>
        </a:p>
      </dsp:txBody>
      <dsp:txXfrm rot="10800000">
        <a:off x="1849358" y="1456"/>
        <a:ext cx="5957690" cy="619459"/>
      </dsp:txXfrm>
    </dsp:sp>
    <dsp:sp modelId="{BE5B760C-1371-FD45-802B-FD7A7013B166}">
      <dsp:nvSpPr>
        <dsp:cNvPr id="0" name=""/>
        <dsp:cNvSpPr/>
      </dsp:nvSpPr>
      <dsp:spPr>
        <a:xfrm>
          <a:off x="1384763" y="1456"/>
          <a:ext cx="619459" cy="619459"/>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1000" r="-21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BB0C45-D63D-1040-A339-64B796E10FD1}">
      <dsp:nvSpPr>
        <dsp:cNvPr id="0" name=""/>
        <dsp:cNvSpPr/>
      </dsp:nvSpPr>
      <dsp:spPr>
        <a:xfrm rot="10800000">
          <a:off x="1694493" y="805830"/>
          <a:ext cx="6112555" cy="61945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165" tIns="68580" rIns="128016" bIns="68580" numCol="1" spcCol="1270" anchor="ctr" anchorCtr="0">
          <a:noAutofit/>
        </a:bodyPr>
        <a:lstStyle/>
        <a:p>
          <a:pPr marL="0" lvl="0" indent="0" algn="ctr" defTabSz="800100" rtl="0">
            <a:lnSpc>
              <a:spcPct val="90000"/>
            </a:lnSpc>
            <a:spcBef>
              <a:spcPct val="0"/>
            </a:spcBef>
            <a:spcAft>
              <a:spcPct val="35000"/>
            </a:spcAft>
            <a:buNone/>
          </a:pPr>
          <a:r>
            <a:rPr lang="he-IL" sz="1800" b="1" kern="1200" dirty="0"/>
            <a:t>הרפורמה</a:t>
          </a:r>
          <a:r>
            <a:rPr lang="he-IL" sz="1800" kern="1200" dirty="0"/>
            <a:t> </a:t>
          </a:r>
          <a:r>
            <a:rPr lang="he-IL" sz="1800" b="1" kern="1200" dirty="0" err="1"/>
            <a:t>הביטוחית</a:t>
          </a:r>
          <a:r>
            <a:rPr lang="he-IL" sz="1800" kern="1200" dirty="0"/>
            <a:t> בבריאות הנפש</a:t>
          </a:r>
          <a:endParaRPr lang="en-US" sz="1800" kern="1200" dirty="0"/>
        </a:p>
      </dsp:txBody>
      <dsp:txXfrm rot="10800000">
        <a:off x="1849358" y="805830"/>
        <a:ext cx="5957690" cy="619459"/>
      </dsp:txXfrm>
    </dsp:sp>
    <dsp:sp modelId="{047549BB-42F3-7A47-8FC6-2D645AF29BEB}">
      <dsp:nvSpPr>
        <dsp:cNvPr id="0" name=""/>
        <dsp:cNvSpPr/>
      </dsp:nvSpPr>
      <dsp:spPr>
        <a:xfrm>
          <a:off x="1384763" y="805830"/>
          <a:ext cx="619459" cy="619459"/>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46000" r="-46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DCF1EA-6042-FB4D-9984-36C0993B3F66}">
      <dsp:nvSpPr>
        <dsp:cNvPr id="0" name=""/>
        <dsp:cNvSpPr/>
      </dsp:nvSpPr>
      <dsp:spPr>
        <a:xfrm rot="10800000">
          <a:off x="1694493" y="1610203"/>
          <a:ext cx="6112555" cy="61945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165" tIns="68580" rIns="128016" bIns="68580" numCol="1" spcCol="1270" anchor="ctr" anchorCtr="0">
          <a:noAutofit/>
        </a:bodyPr>
        <a:lstStyle/>
        <a:p>
          <a:pPr marL="0" lvl="0" indent="0" algn="ctr" defTabSz="800100" rtl="0">
            <a:lnSpc>
              <a:spcPct val="90000"/>
            </a:lnSpc>
            <a:spcBef>
              <a:spcPct val="0"/>
            </a:spcBef>
            <a:spcAft>
              <a:spcPct val="35000"/>
            </a:spcAft>
            <a:buNone/>
          </a:pPr>
          <a:r>
            <a:rPr lang="he-IL" sz="1800" kern="1200"/>
            <a:t>התיקון לחוק</a:t>
          </a:r>
          <a:r>
            <a:rPr lang="he-IL" sz="1800" b="1" kern="1200"/>
            <a:t> הכשרות המשפטית והאפוטרופסות</a:t>
          </a:r>
          <a:endParaRPr lang="en-US" sz="1800" b="1" kern="1200" dirty="0"/>
        </a:p>
      </dsp:txBody>
      <dsp:txXfrm rot="10800000">
        <a:off x="1849358" y="1610203"/>
        <a:ext cx="5957690" cy="619459"/>
      </dsp:txXfrm>
    </dsp:sp>
    <dsp:sp modelId="{C734B632-24E6-314D-BDCA-9B65BBAE598E}">
      <dsp:nvSpPr>
        <dsp:cNvPr id="0" name=""/>
        <dsp:cNvSpPr/>
      </dsp:nvSpPr>
      <dsp:spPr>
        <a:xfrm>
          <a:off x="1384763" y="1610203"/>
          <a:ext cx="619459" cy="619459"/>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14000" r="-14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7FB268-6C90-DE4E-9A73-57A4FF75A356}">
      <dsp:nvSpPr>
        <dsp:cNvPr id="0" name=""/>
        <dsp:cNvSpPr/>
      </dsp:nvSpPr>
      <dsp:spPr>
        <a:xfrm rot="10800000">
          <a:off x="1694493" y="2414576"/>
          <a:ext cx="6112555" cy="61945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165" tIns="68580" rIns="128016" bIns="68580" numCol="1" spcCol="1270" anchor="ctr" anchorCtr="0">
          <a:noAutofit/>
        </a:bodyPr>
        <a:lstStyle/>
        <a:p>
          <a:pPr marL="0" lvl="0" indent="0" algn="ctr" defTabSz="800100" rtl="0">
            <a:lnSpc>
              <a:spcPct val="90000"/>
            </a:lnSpc>
            <a:spcBef>
              <a:spcPct val="0"/>
            </a:spcBef>
            <a:spcAft>
              <a:spcPct val="35000"/>
            </a:spcAft>
            <a:buNone/>
          </a:pPr>
          <a:r>
            <a:rPr lang="he-IL" sz="1800" kern="1200" dirty="0"/>
            <a:t>הקמתם של </a:t>
          </a:r>
          <a:r>
            <a:rPr lang="he-IL" sz="1800" b="1" kern="1200" dirty="0"/>
            <a:t>מרכזי ייעוץ ותמיכה למשפחות</a:t>
          </a:r>
          <a:r>
            <a:rPr lang="he-IL" sz="1800" kern="1200" dirty="0"/>
            <a:t>, תחילה בקהילה ואחר כך גם בבתי החולים הפסיכיאטריים.</a:t>
          </a:r>
          <a:endParaRPr lang="en-US" sz="1800" kern="1200" dirty="0"/>
        </a:p>
      </dsp:txBody>
      <dsp:txXfrm rot="10800000">
        <a:off x="1849358" y="2414576"/>
        <a:ext cx="5957690" cy="619459"/>
      </dsp:txXfrm>
    </dsp:sp>
    <dsp:sp modelId="{0048194D-1EC0-984C-BBDD-A0E8B5376BCD}">
      <dsp:nvSpPr>
        <dsp:cNvPr id="0" name=""/>
        <dsp:cNvSpPr/>
      </dsp:nvSpPr>
      <dsp:spPr>
        <a:xfrm>
          <a:off x="1384763" y="2414576"/>
          <a:ext cx="619459" cy="619459"/>
        </a:xfrm>
        <a:prstGeom prst="ellipse">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t="-1000" b="-1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CAF7BC-EE67-334A-AA90-9F36D8C6AD19}">
      <dsp:nvSpPr>
        <dsp:cNvPr id="0" name=""/>
        <dsp:cNvSpPr/>
      </dsp:nvSpPr>
      <dsp:spPr>
        <a:xfrm rot="10800000">
          <a:off x="1694493" y="3218950"/>
          <a:ext cx="6112555" cy="61945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165" tIns="68580" rIns="128016" bIns="68580" numCol="1" spcCol="1270" anchor="ctr" anchorCtr="0">
          <a:noAutofit/>
        </a:bodyPr>
        <a:lstStyle/>
        <a:p>
          <a:pPr marL="0" lvl="0" indent="0" algn="ctr" defTabSz="800100">
            <a:lnSpc>
              <a:spcPct val="90000"/>
            </a:lnSpc>
            <a:spcBef>
              <a:spcPct val="0"/>
            </a:spcBef>
            <a:spcAft>
              <a:spcPct val="35000"/>
            </a:spcAft>
            <a:buNone/>
          </a:pPr>
          <a:r>
            <a:rPr lang="he-IL" sz="1800" kern="1200" dirty="0"/>
            <a:t>הכרה בזכאותם של מתמודדי נפש </a:t>
          </a:r>
          <a:r>
            <a:rPr lang="he-IL" sz="1800" b="1" kern="1200" dirty="0"/>
            <a:t>לפטור מעמידה בתור ולסיוע של מלווה </a:t>
          </a:r>
          <a:r>
            <a:rPr lang="he-IL" sz="1800" kern="1200" dirty="0"/>
            <a:t>הפטור מתשלום בכניסה לאתרים לאומיים.</a:t>
          </a:r>
          <a:endParaRPr lang="en-US" sz="1800" kern="1200" dirty="0"/>
        </a:p>
      </dsp:txBody>
      <dsp:txXfrm rot="10800000">
        <a:off x="1849358" y="3218950"/>
        <a:ext cx="5957690" cy="619459"/>
      </dsp:txXfrm>
    </dsp:sp>
    <dsp:sp modelId="{2D898035-BD54-6E42-B0FF-DE10E2FA4642}">
      <dsp:nvSpPr>
        <dsp:cNvPr id="0" name=""/>
        <dsp:cNvSpPr/>
      </dsp:nvSpPr>
      <dsp:spPr>
        <a:xfrm>
          <a:off x="1384763" y="3218950"/>
          <a:ext cx="619459" cy="619459"/>
        </a:xfrm>
        <a:prstGeom prst="ellipse">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B691C5-379D-5F4C-B276-B35E95E945CC}">
      <dsp:nvSpPr>
        <dsp:cNvPr id="0" name=""/>
        <dsp:cNvSpPr/>
      </dsp:nvSpPr>
      <dsp:spPr>
        <a:xfrm>
          <a:off x="4577736" y="2653686"/>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he-IL" sz="2700" kern="1200" dirty="0">
              <a:solidFill>
                <a:schemeClr val="tx1"/>
              </a:solidFill>
            </a:rPr>
            <a:t>עוצמה</a:t>
          </a:r>
          <a:endParaRPr lang="en-US" sz="2700" kern="1200" dirty="0"/>
        </a:p>
      </dsp:txBody>
      <dsp:txXfrm>
        <a:off x="4762043" y="2837993"/>
        <a:ext cx="889913" cy="889913"/>
      </dsp:txXfrm>
    </dsp:sp>
    <dsp:sp modelId="{ED2A8C0D-EFE2-174C-900F-209361D4F36C}">
      <dsp:nvSpPr>
        <dsp:cNvPr id="0" name=""/>
        <dsp:cNvSpPr/>
      </dsp:nvSpPr>
      <dsp:spPr>
        <a:xfrm rot="16200000">
          <a:off x="4511628" y="1947437"/>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72231" y="1923545"/>
        <a:ext cx="69537" cy="69537"/>
      </dsp:txXfrm>
    </dsp:sp>
    <dsp:sp modelId="{3F6D4ACB-A1A2-AF4B-824F-012E29800A7A}">
      <dsp:nvSpPr>
        <dsp:cNvPr id="0" name=""/>
        <dsp:cNvSpPr/>
      </dsp:nvSpPr>
      <dsp:spPr>
        <a:xfrm>
          <a:off x="4577736" y="4414"/>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he-IL" sz="1700" kern="1200" dirty="0">
              <a:solidFill>
                <a:schemeClr val="tx1"/>
              </a:solidFill>
            </a:rPr>
            <a:t>משרד הבריאות</a:t>
          </a:r>
          <a:endParaRPr lang="en-US" sz="1700" kern="1200" dirty="0"/>
        </a:p>
      </dsp:txBody>
      <dsp:txXfrm>
        <a:off x="4762043" y="188721"/>
        <a:ext cx="889913" cy="889913"/>
      </dsp:txXfrm>
    </dsp:sp>
    <dsp:sp modelId="{CB4E7626-A8AD-1748-9CE6-3BF59B11DF75}">
      <dsp:nvSpPr>
        <dsp:cNvPr id="0" name=""/>
        <dsp:cNvSpPr/>
      </dsp:nvSpPr>
      <dsp:spPr>
        <a:xfrm rot="18360000">
          <a:off x="5290229" y="2200420"/>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950832" y="2176528"/>
        <a:ext cx="69537" cy="69537"/>
      </dsp:txXfrm>
    </dsp:sp>
    <dsp:sp modelId="{1ECBF69D-D3A3-B442-ACE9-76B96657B1F8}">
      <dsp:nvSpPr>
        <dsp:cNvPr id="0" name=""/>
        <dsp:cNvSpPr/>
      </dsp:nvSpPr>
      <dsp:spPr>
        <a:xfrm>
          <a:off x="6134938" y="510380"/>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he-IL" sz="1700" kern="1200">
              <a:solidFill>
                <a:schemeClr val="tx1"/>
              </a:solidFill>
            </a:rPr>
            <a:t>הכנסת</a:t>
          </a:r>
          <a:endParaRPr lang="en-US" sz="1700" kern="1200"/>
        </a:p>
      </dsp:txBody>
      <dsp:txXfrm>
        <a:off x="6319245" y="694687"/>
        <a:ext cx="889913" cy="889913"/>
      </dsp:txXfrm>
    </dsp:sp>
    <dsp:sp modelId="{91D8BF9F-CC52-2940-BC18-2ED9C2B2BE00}">
      <dsp:nvSpPr>
        <dsp:cNvPr id="0" name=""/>
        <dsp:cNvSpPr/>
      </dsp:nvSpPr>
      <dsp:spPr>
        <a:xfrm rot="20520000">
          <a:off x="5771431" y="2862738"/>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432034" y="2838846"/>
        <a:ext cx="69537" cy="69537"/>
      </dsp:txXfrm>
    </dsp:sp>
    <dsp:sp modelId="{FB5B5074-A9C2-114B-9558-9A740DC5C7DE}">
      <dsp:nvSpPr>
        <dsp:cNvPr id="0" name=""/>
        <dsp:cNvSpPr/>
      </dsp:nvSpPr>
      <dsp:spPr>
        <a:xfrm>
          <a:off x="7097342" y="1835016"/>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he-IL" sz="1700" kern="1200">
              <a:solidFill>
                <a:schemeClr val="tx1"/>
              </a:solidFill>
            </a:rPr>
            <a:t>הליכי משפט</a:t>
          </a:r>
          <a:endParaRPr lang="he-IL" sz="1700" kern="1200" dirty="0">
            <a:solidFill>
              <a:schemeClr val="tx1"/>
            </a:solidFill>
          </a:endParaRPr>
        </a:p>
      </dsp:txBody>
      <dsp:txXfrm>
        <a:off x="7281649" y="2019323"/>
        <a:ext cx="889913" cy="889913"/>
      </dsp:txXfrm>
    </dsp:sp>
    <dsp:sp modelId="{E29AEF65-A2BF-A544-A5EF-966282E574DF}">
      <dsp:nvSpPr>
        <dsp:cNvPr id="0" name=""/>
        <dsp:cNvSpPr/>
      </dsp:nvSpPr>
      <dsp:spPr>
        <a:xfrm rot="1080000">
          <a:off x="5771431" y="3681408"/>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432034" y="3657516"/>
        <a:ext cx="69537" cy="69537"/>
      </dsp:txXfrm>
    </dsp:sp>
    <dsp:sp modelId="{54F117C2-0313-7247-B6D5-38B1F8E52959}">
      <dsp:nvSpPr>
        <dsp:cNvPr id="0" name=""/>
        <dsp:cNvSpPr/>
      </dsp:nvSpPr>
      <dsp:spPr>
        <a:xfrm>
          <a:off x="7097342" y="3472355"/>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he-IL" sz="1700" kern="1200">
              <a:solidFill>
                <a:schemeClr val="tx1"/>
              </a:solidFill>
            </a:rPr>
            <a:t>מבקר המדינה</a:t>
          </a:r>
          <a:endParaRPr lang="he-IL" sz="1700" kern="1200" dirty="0">
            <a:solidFill>
              <a:schemeClr val="tx1"/>
            </a:solidFill>
          </a:endParaRPr>
        </a:p>
      </dsp:txBody>
      <dsp:txXfrm>
        <a:off x="7281649" y="3656662"/>
        <a:ext cx="889913" cy="889913"/>
      </dsp:txXfrm>
    </dsp:sp>
    <dsp:sp modelId="{1370440C-1F1F-4F4B-97A4-C682DB6AAB27}">
      <dsp:nvSpPr>
        <dsp:cNvPr id="0" name=""/>
        <dsp:cNvSpPr/>
      </dsp:nvSpPr>
      <dsp:spPr>
        <a:xfrm rot="3240000">
          <a:off x="5290229" y="4343726"/>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950832" y="4319834"/>
        <a:ext cx="69537" cy="69537"/>
      </dsp:txXfrm>
    </dsp:sp>
    <dsp:sp modelId="{1F1E319F-5E07-0D45-9FA7-8A1D120068FA}">
      <dsp:nvSpPr>
        <dsp:cNvPr id="0" name=""/>
        <dsp:cNvSpPr/>
      </dsp:nvSpPr>
      <dsp:spPr>
        <a:xfrm>
          <a:off x="6134938" y="4796991"/>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he-IL" sz="1700" kern="1200">
              <a:solidFill>
                <a:schemeClr val="tx1"/>
              </a:solidFill>
            </a:rPr>
            <a:t>משרד הרווחה</a:t>
          </a:r>
          <a:endParaRPr lang="he-IL" sz="1700" kern="1200" dirty="0">
            <a:solidFill>
              <a:schemeClr val="tx1"/>
            </a:solidFill>
          </a:endParaRPr>
        </a:p>
      </dsp:txBody>
      <dsp:txXfrm>
        <a:off x="6319245" y="4981298"/>
        <a:ext cx="889913" cy="889913"/>
      </dsp:txXfrm>
    </dsp:sp>
    <dsp:sp modelId="{3A2B4C73-86AC-4348-A302-DA8A3D8CA899}">
      <dsp:nvSpPr>
        <dsp:cNvPr id="0" name=""/>
        <dsp:cNvSpPr/>
      </dsp:nvSpPr>
      <dsp:spPr>
        <a:xfrm rot="5400000">
          <a:off x="4511628" y="4596709"/>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72231" y="4572817"/>
        <a:ext cx="69537" cy="69537"/>
      </dsp:txXfrm>
    </dsp:sp>
    <dsp:sp modelId="{8AD507F7-DDB7-234E-98B3-7DEDCE9E04D4}">
      <dsp:nvSpPr>
        <dsp:cNvPr id="0" name=""/>
        <dsp:cNvSpPr/>
      </dsp:nvSpPr>
      <dsp:spPr>
        <a:xfrm>
          <a:off x="4577736" y="5302957"/>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he-IL" sz="1700" kern="1200">
              <a:solidFill>
                <a:schemeClr val="tx1"/>
              </a:solidFill>
            </a:rPr>
            <a:t>ספקים של בריאות הנפש</a:t>
          </a:r>
          <a:endParaRPr lang="en-US" sz="1700" kern="1200" dirty="0"/>
        </a:p>
      </dsp:txBody>
      <dsp:txXfrm>
        <a:off x="4762043" y="5487264"/>
        <a:ext cx="889913" cy="889913"/>
      </dsp:txXfrm>
    </dsp:sp>
    <dsp:sp modelId="{46C94F04-1716-9240-8405-5C954194A486}">
      <dsp:nvSpPr>
        <dsp:cNvPr id="0" name=""/>
        <dsp:cNvSpPr/>
      </dsp:nvSpPr>
      <dsp:spPr>
        <a:xfrm rot="7560000">
          <a:off x="3733026" y="4343726"/>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393630" y="4319834"/>
        <a:ext cx="69537" cy="69537"/>
      </dsp:txXfrm>
    </dsp:sp>
    <dsp:sp modelId="{08A41236-3634-394E-8B43-CE1997D34A7C}">
      <dsp:nvSpPr>
        <dsp:cNvPr id="0" name=""/>
        <dsp:cNvSpPr/>
      </dsp:nvSpPr>
      <dsp:spPr>
        <a:xfrm>
          <a:off x="3020533" y="4796991"/>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he-IL" sz="1700" kern="1200">
              <a:solidFill>
                <a:schemeClr val="tx1"/>
              </a:solidFill>
            </a:rPr>
            <a:t>נציבות השוויון</a:t>
          </a:r>
          <a:endParaRPr lang="he-IL" sz="1700" kern="1200" dirty="0">
            <a:solidFill>
              <a:schemeClr val="tx1"/>
            </a:solidFill>
          </a:endParaRPr>
        </a:p>
      </dsp:txBody>
      <dsp:txXfrm>
        <a:off x="3204840" y="4981298"/>
        <a:ext cx="889913" cy="889913"/>
      </dsp:txXfrm>
    </dsp:sp>
    <dsp:sp modelId="{50A92C1B-F74D-EC46-A1EC-C17B134C9C4A}">
      <dsp:nvSpPr>
        <dsp:cNvPr id="0" name=""/>
        <dsp:cNvSpPr/>
      </dsp:nvSpPr>
      <dsp:spPr>
        <a:xfrm rot="9720000">
          <a:off x="3251824" y="3681408"/>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912427" y="3657516"/>
        <a:ext cx="69537" cy="69537"/>
      </dsp:txXfrm>
    </dsp:sp>
    <dsp:sp modelId="{1A16E93D-4E29-0A44-B003-BF140E3C984F}">
      <dsp:nvSpPr>
        <dsp:cNvPr id="0" name=""/>
        <dsp:cNvSpPr/>
      </dsp:nvSpPr>
      <dsp:spPr>
        <a:xfrm>
          <a:off x="2058129" y="3472355"/>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he-IL" sz="1700" kern="1200">
              <a:solidFill>
                <a:schemeClr val="tx1"/>
              </a:solidFill>
            </a:rPr>
            <a:t>משפחות</a:t>
          </a:r>
          <a:endParaRPr lang="he-IL" sz="1700" kern="1200" dirty="0">
            <a:solidFill>
              <a:schemeClr val="tx1"/>
            </a:solidFill>
          </a:endParaRPr>
        </a:p>
      </dsp:txBody>
      <dsp:txXfrm>
        <a:off x="2242436" y="3656662"/>
        <a:ext cx="889913" cy="889913"/>
      </dsp:txXfrm>
    </dsp:sp>
    <dsp:sp modelId="{AF0E3A67-D1E3-0A42-81BF-914744C27B57}">
      <dsp:nvSpPr>
        <dsp:cNvPr id="0" name=""/>
        <dsp:cNvSpPr/>
      </dsp:nvSpPr>
      <dsp:spPr>
        <a:xfrm rot="11880000">
          <a:off x="3251824" y="2862738"/>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912427" y="2838846"/>
        <a:ext cx="69537" cy="69537"/>
      </dsp:txXfrm>
    </dsp:sp>
    <dsp:sp modelId="{1C165DE8-8D14-3D47-8531-36A9CD1D35C8}">
      <dsp:nvSpPr>
        <dsp:cNvPr id="0" name=""/>
        <dsp:cNvSpPr/>
      </dsp:nvSpPr>
      <dsp:spPr>
        <a:xfrm>
          <a:off x="2058129" y="1835016"/>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he-IL" sz="1700" kern="1200">
              <a:solidFill>
                <a:schemeClr val="tx1"/>
              </a:solidFill>
            </a:rPr>
            <a:t>ארגונים ועמותות</a:t>
          </a:r>
          <a:endParaRPr lang="he-IL" sz="1700" kern="1200" dirty="0">
            <a:solidFill>
              <a:schemeClr val="tx1"/>
            </a:solidFill>
          </a:endParaRPr>
        </a:p>
      </dsp:txBody>
      <dsp:txXfrm>
        <a:off x="2242436" y="2019323"/>
        <a:ext cx="889913" cy="889913"/>
      </dsp:txXfrm>
    </dsp:sp>
    <dsp:sp modelId="{DA41B6BE-F02B-3D4D-B6ED-C94E4C750F15}">
      <dsp:nvSpPr>
        <dsp:cNvPr id="0" name=""/>
        <dsp:cNvSpPr/>
      </dsp:nvSpPr>
      <dsp:spPr>
        <a:xfrm rot="14040000">
          <a:off x="3733026" y="2200420"/>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393630" y="2176528"/>
        <a:ext cx="69537" cy="69537"/>
      </dsp:txXfrm>
    </dsp:sp>
    <dsp:sp modelId="{3B249C71-4C22-0848-AA59-B3E5F04F6FE6}">
      <dsp:nvSpPr>
        <dsp:cNvPr id="0" name=""/>
        <dsp:cNvSpPr/>
      </dsp:nvSpPr>
      <dsp:spPr>
        <a:xfrm>
          <a:off x="3020533" y="510380"/>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he-IL" sz="1700" kern="1200">
              <a:solidFill>
                <a:schemeClr val="tx1"/>
              </a:solidFill>
            </a:rPr>
            <a:t>הכשרות מקצועיות</a:t>
          </a:r>
          <a:endParaRPr lang="he-IL" sz="1700" kern="1200" dirty="0">
            <a:solidFill>
              <a:schemeClr val="tx1"/>
            </a:solidFill>
          </a:endParaRPr>
        </a:p>
      </dsp:txBody>
      <dsp:txXfrm>
        <a:off x="3204840" y="694687"/>
        <a:ext cx="889913" cy="889913"/>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7/12/2020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7/12/2020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7/12/2020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7/12/2020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7/12/2020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7/12/2020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7/12/2020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7/12/2020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7/12/2020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7/12/2020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7/12/2020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7/12/2020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1"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r" defTabSz="914400" rtl="1"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ozma.org.i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e-IL" dirty="0"/>
              <a:t>על "עוצמה- פורום ארצי של משפחות נפגעי נפש בישראל" </a:t>
            </a:r>
          </a:p>
        </p:txBody>
      </p:sp>
      <p:sp>
        <p:nvSpPr>
          <p:cNvPr id="3" name="Subtitle 2"/>
          <p:cNvSpPr>
            <a:spLocks noGrp="1"/>
          </p:cNvSpPr>
          <p:nvPr>
            <p:ph type="subTitle" idx="1"/>
          </p:nvPr>
        </p:nvSpPr>
        <p:spPr/>
        <p:txBody>
          <a:bodyPr>
            <a:normAutofit lnSpcReduction="10000"/>
          </a:bodyPr>
          <a:lstStyle/>
          <a:p>
            <a:r>
              <a:rPr lang="he-IL" dirty="0"/>
              <a:t>עבור הקורס "התנועה הצרכנית במדינת ישראל" </a:t>
            </a:r>
          </a:p>
          <a:p>
            <a:r>
              <a:rPr lang="he-IL" dirty="0"/>
              <a:t>דר' מקס לכמן</a:t>
            </a:r>
          </a:p>
          <a:p>
            <a:r>
              <a:rPr lang="he-IL" dirty="0"/>
              <a:t>מוגש ע"י נילי אהרונוב</a:t>
            </a:r>
          </a:p>
        </p:txBody>
      </p:sp>
    </p:spTree>
    <p:extLst>
      <p:ext uri="{BB962C8B-B14F-4D97-AF65-F5344CB8AC3E}">
        <p14:creationId xmlns:p14="http://schemas.microsoft.com/office/powerpoint/2010/main" val="4107065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המשך – מול מי אנו פועלים?</a:t>
            </a:r>
          </a:p>
        </p:txBody>
      </p:sp>
      <p:sp>
        <p:nvSpPr>
          <p:cNvPr id="3" name="Content Placeholder 2"/>
          <p:cNvSpPr>
            <a:spLocks noGrp="1"/>
          </p:cNvSpPr>
          <p:nvPr>
            <p:ph idx="1"/>
          </p:nvPr>
        </p:nvSpPr>
        <p:spPr>
          <a:xfrm>
            <a:off x="2231136" y="2608547"/>
            <a:ext cx="7729728" cy="3101983"/>
          </a:xfrm>
        </p:spPr>
        <p:txBody>
          <a:bodyPr>
            <a:normAutofit/>
          </a:bodyPr>
          <a:lstStyle/>
          <a:p>
            <a:r>
              <a:rPr lang="he-IL" sz="2400" dirty="0"/>
              <a:t>עוצמה פועלת מול קופות החולים בנושא </a:t>
            </a:r>
            <a:r>
              <a:rPr lang="he-IL" sz="2400" dirty="0" err="1"/>
              <a:t>הנגשת</a:t>
            </a:r>
            <a:r>
              <a:rPr lang="he-IL" sz="2400" dirty="0"/>
              <a:t> מידע וקבלת טיפול מיטבי.</a:t>
            </a:r>
          </a:p>
          <a:p>
            <a:r>
              <a:rPr lang="he-IL" sz="2400" dirty="0"/>
              <a:t>עוצמה עוסקת בצורכי נגישות של מתמודדים עם מוגבלות נפשית: נגישות בעבודה, בבריאות, בתחבורה, בחינוך.</a:t>
            </a:r>
          </a:p>
        </p:txBody>
      </p:sp>
    </p:spTree>
    <p:extLst>
      <p:ext uri="{BB962C8B-B14F-4D97-AF65-F5344CB8AC3E}">
        <p14:creationId xmlns:p14="http://schemas.microsoft.com/office/powerpoint/2010/main" val="4170986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קשרים עם ציבור המשפחות</a:t>
            </a:r>
          </a:p>
        </p:txBody>
      </p:sp>
      <p:sp>
        <p:nvSpPr>
          <p:cNvPr id="3" name="Content Placeholder 2"/>
          <p:cNvSpPr>
            <a:spLocks noGrp="1"/>
          </p:cNvSpPr>
          <p:nvPr>
            <p:ph idx="1"/>
          </p:nvPr>
        </p:nvSpPr>
        <p:spPr/>
        <p:txBody>
          <a:bodyPr>
            <a:noAutofit/>
          </a:bodyPr>
          <a:lstStyle/>
          <a:p>
            <a:r>
              <a:rPr lang="he-IL" sz="2400" dirty="0"/>
              <a:t>עוצמה מקיימת קשר עם ציבור משפחות המתמודדים במגוון ערוצים ובין השאר: </a:t>
            </a:r>
            <a:endParaRPr lang="en-US" sz="2400" dirty="0"/>
          </a:p>
          <a:p>
            <a:r>
              <a:rPr lang="he-IL" sz="2400" dirty="0"/>
              <a:t>ניהולם של דף </a:t>
            </a:r>
            <a:r>
              <a:rPr lang="he-IL" sz="2400" dirty="0" err="1"/>
              <a:t>פייסבוק</a:t>
            </a:r>
            <a:r>
              <a:rPr lang="he-IL" sz="2400" dirty="0"/>
              <a:t> ואתר.</a:t>
            </a:r>
            <a:endParaRPr lang="en-US" sz="2400" dirty="0"/>
          </a:p>
          <a:p>
            <a:r>
              <a:rPr lang="he-IL" sz="2400" dirty="0"/>
              <a:t>מתן מענה וסיוע לפניות פרטניות.</a:t>
            </a:r>
            <a:endParaRPr lang="en-US" sz="2400" dirty="0"/>
          </a:p>
          <a:p>
            <a:r>
              <a:rPr lang="he-IL" sz="2400" dirty="0"/>
              <a:t>עוצמה שותפה לפעילות המתבצעת במרכזי המשפחות (בקהילה ובבתי החולים),</a:t>
            </a:r>
            <a:endParaRPr lang="en-US" sz="2400" dirty="0"/>
          </a:p>
          <a:p>
            <a:r>
              <a:rPr lang="he-IL" sz="2400" dirty="0"/>
              <a:t>אנו בתהליך של פיתוח מדור באתר :"משפחות מתריעות "המאפשר למשפחות להציג בעיה בעילום שם וככל שניתן אנו עוזרים להם או בפתרון הבעיה או בעצה טובה או </a:t>
            </a:r>
            <a:r>
              <a:rPr lang="he-IL" sz="2400" dirty="0" err="1"/>
              <a:t>בהפנייה</a:t>
            </a:r>
            <a:r>
              <a:rPr lang="he-IL" sz="2400" dirty="0"/>
              <a:t> מתאימה.</a:t>
            </a:r>
          </a:p>
        </p:txBody>
      </p:sp>
    </p:spTree>
    <p:extLst>
      <p:ext uri="{BB962C8B-B14F-4D97-AF65-F5344CB8AC3E}">
        <p14:creationId xmlns:p14="http://schemas.microsoft.com/office/powerpoint/2010/main" val="4271871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שיתופי פעולה הכרחיים ופוריים</a:t>
            </a:r>
          </a:p>
        </p:txBody>
      </p:sp>
      <p:sp>
        <p:nvSpPr>
          <p:cNvPr id="3" name="Content Placeholder 2"/>
          <p:cNvSpPr>
            <a:spLocks noGrp="1"/>
          </p:cNvSpPr>
          <p:nvPr>
            <p:ph idx="1"/>
          </p:nvPr>
        </p:nvSpPr>
        <p:spPr>
          <a:xfrm>
            <a:off x="2231136" y="2638044"/>
            <a:ext cx="7729728" cy="4054856"/>
          </a:xfrm>
        </p:spPr>
        <p:txBody>
          <a:bodyPr>
            <a:normAutofit/>
          </a:bodyPr>
          <a:lstStyle/>
          <a:p>
            <a:r>
              <a:rPr lang="he-IL" sz="2000" dirty="0"/>
              <a:t>עוצמה שותפה פעילה בפורום של ארגונים המנוהל על ידי העמותה לזכויות החולה, המכנס תחת קורת גג אחת ארגונים שונים שלהם נגיעה לקידום זכויות של מתמודדי הנפש:    ארגוני זכויות, נותני שירותים, ארגונים מקצועיים, ארגוני מתמודדים ומשפחות. הפורום מתכנס על בסיס קבוע ומאפשר שיתופי פעולה והגדרת יעדים משותפים לפעילות.</a:t>
            </a:r>
            <a:endParaRPr lang="en-US" sz="2000" dirty="0"/>
          </a:p>
          <a:p>
            <a:r>
              <a:rPr lang="he-IL" sz="2000" dirty="0"/>
              <a:t>עוצמה מקיימת קשר שוטף עם ארגונים נוספים: איגוד הפסיכיאטרים, ארגון בזכות, לשכת עורכי הדין, </a:t>
            </a:r>
            <a:r>
              <a:rPr lang="he-IL" sz="2000" dirty="0" err="1"/>
              <a:t>יספר"א</a:t>
            </a:r>
            <a:r>
              <a:rPr lang="he-IL" sz="2000" dirty="0"/>
              <a:t>, לשמ"ה ועוד.</a:t>
            </a:r>
          </a:p>
          <a:p>
            <a:r>
              <a:rPr lang="he-IL" sz="2000" dirty="0"/>
              <a:t>עוצמה חברה בארגון המשפחות הבינלאומי </a:t>
            </a:r>
            <a:r>
              <a:rPr lang="he-IL" sz="2000" dirty="0" err="1"/>
              <a:t>יופמי</a:t>
            </a:r>
            <a:r>
              <a:rPr lang="he-IL" sz="2000" dirty="0"/>
              <a:t>.</a:t>
            </a:r>
            <a:r>
              <a:rPr lang="en-US" sz="2000" dirty="0"/>
              <a:t>EUFAMI</a:t>
            </a:r>
            <a:r>
              <a:rPr lang="he-IL" sz="2000" dirty="0"/>
              <a:t>.</a:t>
            </a:r>
          </a:p>
          <a:p>
            <a:r>
              <a:rPr lang="he-IL" sz="2000" dirty="0"/>
              <a:t>המאבק הציבורי להגדלת תקציב הבריאות ("5 מיליארד לבריאות")</a:t>
            </a:r>
            <a:endParaRPr lang="en-US" sz="2000" dirty="0"/>
          </a:p>
          <a:p>
            <a:r>
              <a:rPr lang="he" sz="2000" dirty="0"/>
              <a:t>עוצמה מקיימת הכשרות מקצועיות לגופים שונים.</a:t>
            </a:r>
            <a:endParaRPr lang="en-US" sz="2000" dirty="0"/>
          </a:p>
        </p:txBody>
      </p:sp>
    </p:spTree>
    <p:extLst>
      <p:ext uri="{BB962C8B-B14F-4D97-AF65-F5344CB8AC3E}">
        <p14:creationId xmlns:p14="http://schemas.microsoft.com/office/powerpoint/2010/main" val="1374324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תקשורת, תקשורת</a:t>
            </a:r>
          </a:p>
        </p:txBody>
      </p:sp>
      <p:sp>
        <p:nvSpPr>
          <p:cNvPr id="3" name="Content Placeholder 2"/>
          <p:cNvSpPr>
            <a:spLocks noGrp="1"/>
          </p:cNvSpPr>
          <p:nvPr>
            <p:ph idx="1"/>
          </p:nvPr>
        </p:nvSpPr>
        <p:spPr/>
        <p:txBody>
          <a:bodyPr>
            <a:noAutofit/>
          </a:bodyPr>
          <a:lstStyle/>
          <a:p>
            <a:r>
              <a:rPr lang="he-IL" sz="2400" dirty="0"/>
              <a:t>לא פשוט כלל להעלות סוגיות שונות הנוגעות לזכויותיהם של מתמודדים ומשפחותיהם לסדר יום התקשורתי.</a:t>
            </a:r>
            <a:endParaRPr lang="en-US" sz="2400" dirty="0"/>
          </a:p>
          <a:p>
            <a:r>
              <a:rPr lang="he-IL" sz="2400" dirty="0"/>
              <a:t>בכל זאת הצלחנו לייצר מספר קשרים עם עיתונאים ולהביא מדי פעם בפעם דברים לתקשורת. לדוגמא (רק מהשנה האחרונה):</a:t>
            </a:r>
            <a:endParaRPr lang="en-US" sz="2400" dirty="0"/>
          </a:p>
          <a:p>
            <a:r>
              <a:rPr lang="he-IL" sz="2400" dirty="0"/>
              <a:t>כתבות בגלובס, בישראל היום, ראיון אצל קרן </a:t>
            </a:r>
            <a:r>
              <a:rPr lang="he-IL" sz="2400" dirty="0" err="1"/>
              <a:t>נויבך</a:t>
            </a:r>
            <a:r>
              <a:rPr lang="he-IL" sz="2400" dirty="0"/>
              <a:t>, ראיון ברשת ב'.</a:t>
            </a:r>
          </a:p>
          <a:p>
            <a:r>
              <a:rPr lang="he-IL" sz="2400" dirty="0"/>
              <a:t>אולי מישהו ראה באולפן ששי בערוץ 11 את הכתבה "חיים זולים"?</a:t>
            </a:r>
          </a:p>
        </p:txBody>
      </p:sp>
    </p:spTree>
    <p:extLst>
      <p:ext uri="{BB962C8B-B14F-4D97-AF65-F5344CB8AC3E}">
        <p14:creationId xmlns:p14="http://schemas.microsoft.com/office/powerpoint/2010/main" val="2337764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היעדים שלנו כיום</a:t>
            </a:r>
          </a:p>
        </p:txBody>
      </p:sp>
      <p:sp>
        <p:nvSpPr>
          <p:cNvPr id="3" name="Content Placeholder 2"/>
          <p:cNvSpPr>
            <a:spLocks noGrp="1"/>
          </p:cNvSpPr>
          <p:nvPr>
            <p:ph idx="1"/>
          </p:nvPr>
        </p:nvSpPr>
        <p:spPr/>
        <p:txBody>
          <a:bodyPr>
            <a:noAutofit/>
          </a:bodyPr>
          <a:lstStyle/>
          <a:p>
            <a:pPr lvl="0"/>
            <a:r>
              <a:rPr lang="he-IL" sz="2400" dirty="0"/>
              <a:t>הבטחתם של שירותי בריאות נפש ראויים בקהילה, רצף טיפולי </a:t>
            </a:r>
            <a:r>
              <a:rPr lang="he-IL" sz="2400" dirty="0" err="1"/>
              <a:t>והנגשת</a:t>
            </a:r>
            <a:r>
              <a:rPr lang="he-IL" sz="2400" dirty="0"/>
              <a:t> מידע בעידן  שלאחר ביצוע הרפורמה </a:t>
            </a:r>
            <a:r>
              <a:rPr lang="he-IL" sz="2400" dirty="0" err="1"/>
              <a:t>הביטוחית</a:t>
            </a:r>
            <a:r>
              <a:rPr lang="he-IL" sz="2400" dirty="0"/>
              <a:t>. </a:t>
            </a:r>
            <a:endParaRPr lang="en-US" sz="2400" dirty="0"/>
          </a:p>
          <a:p>
            <a:r>
              <a:rPr lang="he-IL" sz="2400" dirty="0"/>
              <a:t> הכרה ציבורית בקשר ההדוק שבין היקף ומגוון שירותי הקהילה לבין היקף האשפוז, לרבות האשפוז בכפיה.</a:t>
            </a:r>
            <a:endParaRPr lang="en-US" sz="2400" dirty="0"/>
          </a:p>
          <a:p>
            <a:pPr lvl="0"/>
            <a:r>
              <a:rPr lang="he-IL" sz="2400" dirty="0"/>
              <a:t>ביסוסם של שירותים ראויים למצבי חירום ולמתן מענים למצבי משבר בקהילה. הן הרחבתם של שירותים קיימים והן פיתוח של מגוון שירותים חדשים חסרים, ובכלל זה צוותי משבר, בתים מאזנים וביקורי בית.</a:t>
            </a:r>
            <a:endParaRPr lang="en-US" sz="2400" dirty="0"/>
          </a:p>
          <a:p>
            <a:endParaRPr lang="he-IL" sz="2400" dirty="0"/>
          </a:p>
        </p:txBody>
      </p:sp>
    </p:spTree>
    <p:extLst>
      <p:ext uri="{BB962C8B-B14F-4D97-AF65-F5344CB8AC3E}">
        <p14:creationId xmlns:p14="http://schemas.microsoft.com/office/powerpoint/2010/main" val="837104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המשך היעדים שלנו כיום</a:t>
            </a:r>
          </a:p>
        </p:txBody>
      </p:sp>
      <p:sp>
        <p:nvSpPr>
          <p:cNvPr id="3" name="Content Placeholder 2"/>
          <p:cNvSpPr>
            <a:spLocks noGrp="1"/>
          </p:cNvSpPr>
          <p:nvPr>
            <p:ph idx="1"/>
          </p:nvPr>
        </p:nvSpPr>
        <p:spPr>
          <a:xfrm>
            <a:off x="2231136" y="2692635"/>
            <a:ext cx="7729728" cy="3101983"/>
          </a:xfrm>
        </p:spPr>
        <p:txBody>
          <a:bodyPr>
            <a:noAutofit/>
          </a:bodyPr>
          <a:lstStyle/>
          <a:p>
            <a:pPr lvl="0"/>
            <a:r>
              <a:rPr lang="he-IL" sz="2400" dirty="0"/>
              <a:t>הכרה בקיומו של שירות בריאות נפש אחד תוך הכרות, שתוף פעולה ואינטגרציה בין שירותי הטיפול לשירותי השיקום, והסרתם של חסמים לקבלתם של שירותי רווחה.</a:t>
            </a:r>
            <a:endParaRPr lang="en-US" sz="2400" dirty="0"/>
          </a:p>
          <a:p>
            <a:r>
              <a:rPr lang="he-IL" sz="2400" dirty="0"/>
              <a:t>פיתוחם והטמעתם של שירותים שיהיו מותאמים </a:t>
            </a:r>
            <a:r>
              <a:rPr lang="he-IL" sz="2400" dirty="0" err="1"/>
              <a:t>לאוכלוסיה</a:t>
            </a:r>
            <a:r>
              <a:rPr lang="he-IL" sz="2400" dirty="0"/>
              <a:t> גדולה של מתמודדים המצויה מחוץ למעגלי השיקום והטיפול בקהילה, ובכלל זה פעולות </a:t>
            </a:r>
            <a:r>
              <a:rPr lang="he-IL" sz="2400" dirty="0" err="1"/>
              <a:t>יישוג</a:t>
            </a:r>
            <a:r>
              <a:rPr lang="he-IL" sz="2400" dirty="0"/>
              <a:t> מגוונות, לרבות הפעלה של צוותים ניידים רב מקצועיים.</a:t>
            </a:r>
            <a:endParaRPr lang="en-US" sz="2400" dirty="0"/>
          </a:p>
          <a:p>
            <a:r>
              <a:rPr lang="he-IL" sz="2400" dirty="0"/>
              <a:t>יצירת התנאים שיאפשרו לכלל המתמודדים מגורים עצמאיים בקהילה.</a:t>
            </a:r>
            <a:endParaRPr lang="en-US" sz="2400" dirty="0"/>
          </a:p>
        </p:txBody>
      </p:sp>
    </p:spTree>
    <p:extLst>
      <p:ext uri="{BB962C8B-B14F-4D97-AF65-F5344CB8AC3E}">
        <p14:creationId xmlns:p14="http://schemas.microsoft.com/office/powerpoint/2010/main" val="381882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המשך- יעדים</a:t>
            </a:r>
          </a:p>
        </p:txBody>
      </p:sp>
      <p:sp>
        <p:nvSpPr>
          <p:cNvPr id="3" name="Content Placeholder 2"/>
          <p:cNvSpPr>
            <a:spLocks noGrp="1"/>
          </p:cNvSpPr>
          <p:nvPr>
            <p:ph idx="1"/>
          </p:nvPr>
        </p:nvSpPr>
        <p:spPr/>
        <p:txBody>
          <a:bodyPr>
            <a:noAutofit/>
          </a:bodyPr>
          <a:lstStyle/>
          <a:p>
            <a:pPr>
              <a:lnSpc>
                <a:spcPct val="210000"/>
              </a:lnSpc>
            </a:pPr>
            <a:r>
              <a:rPr lang="he-IL" sz="2400" dirty="0"/>
              <a:t>המטרה הכללית שלנו בפעילות הנוכחית הינה ליצור קואליציה רחבה ככל האפשר רחבה לטובת שינויו של עולם בריאות הנפש, תוך שיתוף פעולה עם מספר ומגוון </a:t>
            </a:r>
            <a:r>
              <a:rPr lang="he-IL" sz="2400" dirty="0" err="1"/>
              <a:t>מירבי</a:t>
            </a:r>
            <a:r>
              <a:rPr lang="he-IL" sz="2400" dirty="0"/>
              <a:t> של ארגוני החברה האזרחית הרלוונטיים.</a:t>
            </a:r>
            <a:br>
              <a:rPr lang="he-IL" sz="2400" dirty="0"/>
            </a:br>
            <a:br>
              <a:rPr lang="he-IL" sz="2400" dirty="0"/>
            </a:br>
            <a:endParaRPr lang="he-IL" sz="2400" dirty="0"/>
          </a:p>
        </p:txBody>
      </p:sp>
    </p:spTree>
    <p:extLst>
      <p:ext uri="{BB962C8B-B14F-4D97-AF65-F5344CB8AC3E}">
        <p14:creationId xmlns:p14="http://schemas.microsoft.com/office/powerpoint/2010/main" val="628902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מה מחזיק אותנו כפעילים</a:t>
            </a:r>
          </a:p>
        </p:txBody>
      </p:sp>
      <p:sp>
        <p:nvSpPr>
          <p:cNvPr id="3" name="Content Placeholder 2"/>
          <p:cNvSpPr>
            <a:spLocks noGrp="1"/>
          </p:cNvSpPr>
          <p:nvPr>
            <p:ph idx="1"/>
          </p:nvPr>
        </p:nvSpPr>
        <p:spPr/>
        <p:txBody>
          <a:bodyPr>
            <a:noAutofit/>
          </a:bodyPr>
          <a:lstStyle/>
          <a:p>
            <a:r>
              <a:rPr lang="he-IL" sz="2000" dirty="0"/>
              <a:t>העבודה היא סיזיפית- </a:t>
            </a:r>
            <a:r>
              <a:rPr lang="he-IL" sz="2000" dirty="0" err="1"/>
              <a:t>הכל</a:t>
            </a:r>
            <a:r>
              <a:rPr lang="he-IL" sz="2000" dirty="0"/>
              <a:t> בצעדים קטנים מאד ולפעמים נדמה שהולכים לא רק קדימה אלא גם אחורה.</a:t>
            </a:r>
            <a:endParaRPr lang="en-US" sz="2000" dirty="0"/>
          </a:p>
          <a:p>
            <a:r>
              <a:rPr lang="he-IL" sz="2000" dirty="0"/>
              <a:t>צריך מסירות למטרה רחוקת מועד. להיות מסוגל להמשיך גם אם אתה לא רואה התקדמות.</a:t>
            </a:r>
            <a:endParaRPr lang="en-US" sz="2000" dirty="0"/>
          </a:p>
          <a:p>
            <a:r>
              <a:rPr lang="he-IL" sz="2000" dirty="0"/>
              <a:t>לכן צריך הרבה אמונה ותקווה.</a:t>
            </a:r>
            <a:endParaRPr lang="en-US" sz="2000" dirty="0"/>
          </a:p>
          <a:p>
            <a:r>
              <a:rPr lang="he-IL" sz="2000" dirty="0"/>
              <a:t>צריך להט פנימי. צריך לחוש מהקרביים שיש אי צדק ושצריך לתקן אותו. </a:t>
            </a:r>
            <a:endParaRPr lang="en-US" sz="2000" dirty="0"/>
          </a:p>
          <a:p>
            <a:r>
              <a:rPr lang="he-IL" sz="2000" dirty="0"/>
              <a:t>לפעמים אתה מתחיל מהצרכים של בן המשפחה שלך אבל גם כשאתה נלחם למענו אתה מרגיש שאתה עוזר לעוד אלפי אנשים. </a:t>
            </a:r>
            <a:endParaRPr lang="en-US" sz="2000" dirty="0"/>
          </a:p>
          <a:p>
            <a:r>
              <a:rPr lang="he-IL" sz="2000" dirty="0"/>
              <a:t>צריך שקבוצת המתנדבים תהיה מגובשת ומחוזקת אחד על ידי השני.</a:t>
            </a:r>
            <a:endParaRPr lang="en-US" sz="2000" dirty="0"/>
          </a:p>
        </p:txBody>
      </p:sp>
    </p:spTree>
    <p:extLst>
      <p:ext uri="{BB962C8B-B14F-4D97-AF65-F5344CB8AC3E}">
        <p14:creationId xmlns:p14="http://schemas.microsoft.com/office/powerpoint/2010/main" val="2672051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יצירת קשר עם "עוצמה" </a:t>
            </a:r>
          </a:p>
        </p:txBody>
      </p:sp>
      <p:sp>
        <p:nvSpPr>
          <p:cNvPr id="3" name="Content Placeholder 2"/>
          <p:cNvSpPr>
            <a:spLocks noGrp="1"/>
          </p:cNvSpPr>
          <p:nvPr>
            <p:ph idx="1"/>
          </p:nvPr>
        </p:nvSpPr>
        <p:spPr/>
        <p:txBody>
          <a:bodyPr>
            <a:normAutofit/>
          </a:bodyPr>
          <a:lstStyle/>
          <a:p>
            <a:r>
              <a:rPr lang="he-IL" sz="2400" dirty="0"/>
              <a:t>לעוצמה אתר </a:t>
            </a:r>
            <a:r>
              <a:rPr lang="en-US" sz="2400" dirty="0">
                <a:hlinkClick r:id="rId2"/>
              </a:rPr>
              <a:t>WWW.OZMA.ORG.IL</a:t>
            </a:r>
            <a:endParaRPr lang="he-IL" sz="2400" dirty="0"/>
          </a:p>
          <a:p>
            <a:r>
              <a:rPr lang="he-IL" sz="2400" dirty="0"/>
              <a:t>וגם </a:t>
            </a:r>
            <a:r>
              <a:rPr lang="he-IL" sz="2400" dirty="0" err="1"/>
              <a:t>פייסבוק</a:t>
            </a:r>
            <a:r>
              <a:rPr lang="he-IL" sz="2400" dirty="0"/>
              <a:t> כמובן.</a:t>
            </a:r>
          </a:p>
          <a:p>
            <a:r>
              <a:rPr lang="he-IL" sz="2400" dirty="0"/>
              <a:t>באתר מופיע ניוזלטר דן-חודשי המציין את פעולות עוצמה בתקופה זו.</a:t>
            </a:r>
          </a:p>
          <a:p>
            <a:r>
              <a:rPr lang="he-IL" sz="2400" dirty="0"/>
              <a:t>ניתן להירשם לרשימת התפוצה ולקבל את הניוזלטר במייל.</a:t>
            </a:r>
          </a:p>
        </p:txBody>
      </p:sp>
    </p:spTree>
    <p:extLst>
      <p:ext uri="{BB962C8B-B14F-4D97-AF65-F5344CB8AC3E}">
        <p14:creationId xmlns:p14="http://schemas.microsoft.com/office/powerpoint/2010/main" val="395103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היסטוריה כללית</a:t>
            </a:r>
          </a:p>
        </p:txBody>
      </p:sp>
      <p:sp>
        <p:nvSpPr>
          <p:cNvPr id="3" name="Content Placeholder 2"/>
          <p:cNvSpPr>
            <a:spLocks noGrp="1"/>
          </p:cNvSpPr>
          <p:nvPr>
            <p:ph idx="1"/>
          </p:nvPr>
        </p:nvSpPr>
        <p:spPr/>
        <p:txBody>
          <a:bodyPr>
            <a:normAutofit/>
          </a:bodyPr>
          <a:lstStyle/>
          <a:p>
            <a:r>
              <a:rPr lang="he-IL" sz="2400" dirty="0"/>
              <a:t>עוצמה הפכה מקבוצה קטנה של פעילות שהתאגדו במרכז הארץ ב-1996 לעמותה מוכרת בשמה הנוכחי בשנת 2001.</a:t>
            </a:r>
          </a:p>
          <a:p>
            <a:r>
              <a:rPr lang="he-IL" sz="2400" dirty="0"/>
              <a:t>השורשים שלה נעוצים בהקמתה של ההתארגנות הצרכנית הראשונה בישראל- "התמודדות" של </a:t>
            </a:r>
            <a:r>
              <a:rPr lang="he-IL" sz="2400" dirty="0" err="1"/>
              <a:t>צביאל</a:t>
            </a:r>
            <a:r>
              <a:rPr lang="he-IL" sz="2400" dirty="0"/>
              <a:t> רופא.</a:t>
            </a:r>
          </a:p>
          <a:p>
            <a:r>
              <a:rPr lang="he-IL" sz="2400" dirty="0"/>
              <a:t>בו זמנית הוקם פורום משפחות בירושלים שחבר באמצעות </a:t>
            </a:r>
            <a:r>
              <a:rPr lang="he-IL" sz="2400" dirty="0" err="1"/>
              <a:t>פרוייקט</a:t>
            </a:r>
            <a:r>
              <a:rPr lang="he-IL" sz="2400" dirty="0"/>
              <a:t> של הג'וינט לקבוצה שבמרכז.</a:t>
            </a:r>
          </a:p>
          <a:p>
            <a:endParaRPr lang="he-IL" sz="2400" dirty="0"/>
          </a:p>
        </p:txBody>
      </p:sp>
    </p:spTree>
    <p:extLst>
      <p:ext uri="{BB962C8B-B14F-4D97-AF65-F5344CB8AC3E}">
        <p14:creationId xmlns:p14="http://schemas.microsoft.com/office/powerpoint/2010/main" val="2550854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המשך היסטוריה כללית</a:t>
            </a:r>
          </a:p>
        </p:txBody>
      </p:sp>
      <p:sp>
        <p:nvSpPr>
          <p:cNvPr id="3" name="Content Placeholder 2"/>
          <p:cNvSpPr>
            <a:spLocks noGrp="1"/>
          </p:cNvSpPr>
          <p:nvPr>
            <p:ph idx="1"/>
          </p:nvPr>
        </p:nvSpPr>
        <p:spPr/>
        <p:txBody>
          <a:bodyPr>
            <a:normAutofit/>
          </a:bodyPr>
          <a:lstStyle/>
          <a:p>
            <a:r>
              <a:rPr lang="he-IL" sz="2400" dirty="0"/>
              <a:t>הדחיפה הגדולה ניתנה בכנס ראשון מסוגו שנערך ביום בריאות הנפש הבינלאומי בתל –השומר בסוף שנת 1998, בו נוכחו כ-300 איש.</a:t>
            </a:r>
          </a:p>
          <a:p>
            <a:r>
              <a:rPr lang="he-IL" sz="2400" dirty="0"/>
              <a:t> באותה עת המשפחות והמתמודדים היו מאוחדים בארגון שנקרא "שילוב צרכנים ומשפחות בבריאות הנפש".</a:t>
            </a:r>
          </a:p>
          <a:p>
            <a:r>
              <a:rPr lang="he-IL" sz="2400" dirty="0"/>
              <a:t>בכנס שהונחה על ידי מתמודדת השתתפו בין היתר ח"כ תמר גוז'נסקי, יחיאל </a:t>
            </a:r>
            <a:r>
              <a:rPr lang="he-IL" sz="2400" dirty="0" err="1"/>
              <a:t>שרשבסקי</a:t>
            </a:r>
            <a:r>
              <a:rPr lang="he-IL" sz="2400" dirty="0"/>
              <a:t> ומיודענו מקס לכמן.</a:t>
            </a:r>
          </a:p>
        </p:txBody>
      </p:sp>
    </p:spTree>
    <p:extLst>
      <p:ext uri="{BB962C8B-B14F-4D97-AF65-F5344CB8AC3E}">
        <p14:creationId xmlns:p14="http://schemas.microsoft.com/office/powerpoint/2010/main" val="199101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היסטוריה פרטית</a:t>
            </a:r>
          </a:p>
        </p:txBody>
      </p:sp>
      <p:sp>
        <p:nvSpPr>
          <p:cNvPr id="3" name="Content Placeholder 2"/>
          <p:cNvSpPr>
            <a:spLocks noGrp="1"/>
          </p:cNvSpPr>
          <p:nvPr>
            <p:ph idx="1"/>
          </p:nvPr>
        </p:nvSpPr>
        <p:spPr/>
        <p:txBody>
          <a:bodyPr/>
          <a:lstStyle/>
          <a:p>
            <a:r>
              <a:rPr lang="he-IL" sz="2400" dirty="0"/>
              <a:t>למה התחלתי לפעול?</a:t>
            </a:r>
          </a:p>
          <a:p>
            <a:r>
              <a:rPr lang="he-IL" sz="2400" dirty="0"/>
              <a:t>כיצד התחלתי לפעול? המסמך "תלכו תראו..."</a:t>
            </a:r>
          </a:p>
          <a:p>
            <a:r>
              <a:rPr lang="he-IL" sz="2400" dirty="0"/>
              <a:t>הכנס בתל השומר </a:t>
            </a:r>
            <a:r>
              <a:rPr lang="he-IL" sz="2400" dirty="0" err="1"/>
              <a:t>והופ</a:t>
            </a:r>
            <a:r>
              <a:rPr lang="he-IL" sz="2400" dirty="0"/>
              <a:t>- אני בפנים.</a:t>
            </a:r>
          </a:p>
          <a:p>
            <a:r>
              <a:rPr lang="he-IL" sz="2400" dirty="0"/>
              <a:t>בשנת 2000 הפכתי לחברה בוועד מנהל ואחר כך בהנהלה.</a:t>
            </a:r>
          </a:p>
          <a:p>
            <a:r>
              <a:rPr lang="he-IL" sz="2400" dirty="0"/>
              <a:t>לפני כ-13 שנה הפסקתי את עבודתי כפסיכולוגית ומקדישה את כל זמני ומרצי לבני ולעמותה.</a:t>
            </a:r>
          </a:p>
        </p:txBody>
      </p:sp>
    </p:spTree>
    <p:extLst>
      <p:ext uri="{BB962C8B-B14F-4D97-AF65-F5344CB8AC3E}">
        <p14:creationId xmlns:p14="http://schemas.microsoft.com/office/powerpoint/2010/main" val="4218882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אז מי אנחנו?</a:t>
            </a:r>
          </a:p>
        </p:txBody>
      </p:sp>
      <p:sp>
        <p:nvSpPr>
          <p:cNvPr id="3" name="Content Placeholder 2"/>
          <p:cNvSpPr>
            <a:spLocks noGrp="1"/>
          </p:cNvSpPr>
          <p:nvPr>
            <p:ph idx="1"/>
          </p:nvPr>
        </p:nvSpPr>
        <p:spPr/>
        <p:txBody>
          <a:bodyPr>
            <a:noAutofit/>
          </a:bodyPr>
          <a:lstStyle/>
          <a:p>
            <a:r>
              <a:rPr lang="he-IL" dirty="0"/>
              <a:t>כל חברי העמותה הינם בני משפחה של מתמודדי נפש הפועלים על בסיס התנדבותי בלבד. הרוב הורים. יש גם אחאים ובנים של...</a:t>
            </a:r>
          </a:p>
          <a:p>
            <a:r>
              <a:rPr lang="he-IL" dirty="0"/>
              <a:t>המשאבים שלנו- הון אנושי ומעט תרומות.  </a:t>
            </a:r>
          </a:p>
          <a:p>
            <a:r>
              <a:rPr lang="he-IL" dirty="0"/>
              <a:t>העמותה פעולת בעיקר </a:t>
            </a:r>
            <a:r>
              <a:rPr lang="he-IL" dirty="0" err="1"/>
              <a:t>לסינגור</a:t>
            </a:r>
            <a:r>
              <a:rPr lang="he-IL" dirty="0"/>
              <a:t>: </a:t>
            </a:r>
          </a:p>
          <a:p>
            <a:r>
              <a:rPr lang="he-IL" dirty="0"/>
              <a:t>להכרה בזכויות המתמודדים להשתלבות שוויונית בחברה ולמתן תמיכה שתאפשר להם עצמאות </a:t>
            </a:r>
            <a:r>
              <a:rPr lang="he-IL" dirty="0" err="1"/>
              <a:t>תיפקודית</a:t>
            </a:r>
            <a:r>
              <a:rPr lang="he-IL" dirty="0"/>
              <a:t> </a:t>
            </a:r>
            <a:r>
              <a:rPr lang="he-IL" dirty="0" err="1"/>
              <a:t>מירבית</a:t>
            </a:r>
            <a:r>
              <a:rPr lang="he-IL" dirty="0"/>
              <a:t>: לבחינה מתמדת של שירותי בריאות הנפש , טיפול ושיקום, במטרה להבטיח שירותים ראויים, מותאמים ואיכותיים לכל הנזקקים להם, תוך שמירה על הרצף הטיפולי והעתקה של מרכז הכובד במתן שירותי הטיפול מהאשפוז לקהילה. </a:t>
            </a:r>
          </a:p>
          <a:p>
            <a:r>
              <a:rPr lang="he-IL" dirty="0"/>
              <a:t>כמו כן אנו פועלים להכרה במעמד המשפחה וצרכיה ומתן מענים לאלה.</a:t>
            </a:r>
            <a:endParaRPr lang="en-US" dirty="0"/>
          </a:p>
          <a:p>
            <a:r>
              <a:rPr lang="he-IL" dirty="0"/>
              <a:t> </a:t>
            </a:r>
            <a:endParaRPr lang="en-US" dirty="0"/>
          </a:p>
        </p:txBody>
      </p:sp>
    </p:spTree>
    <p:extLst>
      <p:ext uri="{BB962C8B-B14F-4D97-AF65-F5344CB8AC3E}">
        <p14:creationId xmlns:p14="http://schemas.microsoft.com/office/powerpoint/2010/main" val="1528924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מבנה העמותה</a:t>
            </a:r>
          </a:p>
        </p:txBody>
      </p:sp>
      <p:sp>
        <p:nvSpPr>
          <p:cNvPr id="3" name="Content Placeholder 2"/>
          <p:cNvSpPr>
            <a:spLocks noGrp="1"/>
          </p:cNvSpPr>
          <p:nvPr>
            <p:ph idx="1"/>
          </p:nvPr>
        </p:nvSpPr>
        <p:spPr/>
        <p:txBody>
          <a:bodyPr/>
          <a:lstStyle/>
          <a:p>
            <a:r>
              <a:rPr lang="he-IL" dirty="0"/>
              <a:t>העמותה הינה עמותה רשומה אצל רשם העמותות.</a:t>
            </a:r>
          </a:p>
          <a:p>
            <a:r>
              <a:rPr lang="he-IL" dirty="0"/>
              <a:t>11 חברים מכהנים בוועד המנהל.</a:t>
            </a:r>
          </a:p>
          <a:p>
            <a:r>
              <a:rPr lang="he-IL" dirty="0"/>
              <a:t>5 מתוך ה-11 מכהנים כהנהלה.</a:t>
            </a:r>
          </a:p>
          <a:p>
            <a:r>
              <a:rPr lang="he-IL" dirty="0"/>
              <a:t>יו"ר כיום הינה השופטת בדימוס ריבי צוק.</a:t>
            </a:r>
          </a:p>
          <a:p>
            <a:r>
              <a:rPr lang="he-IL" dirty="0"/>
              <a:t>קיימת ועדת ביקורת בת 2 חברים כנדרש.</a:t>
            </a:r>
          </a:p>
          <a:p>
            <a:r>
              <a:rPr lang="he-IL" dirty="0"/>
              <a:t>רואה חשבון מגיש את הדו"ח הכספי כנדרש.</a:t>
            </a:r>
          </a:p>
          <a:p>
            <a:r>
              <a:rPr lang="he-IL" dirty="0"/>
              <a:t>פעם בשנה מתקיימת אסיפה כללית בה מוצגת עבודתה של ועדת הביקורת וכן מוצג דין וחשבון כספי ונבחרים מועמדים חדשים לתפקידים הקבועים.</a:t>
            </a:r>
          </a:p>
          <a:p>
            <a:endParaRPr lang="he-IL" dirty="0"/>
          </a:p>
        </p:txBody>
      </p:sp>
    </p:spTree>
    <p:extLst>
      <p:ext uri="{BB962C8B-B14F-4D97-AF65-F5344CB8AC3E}">
        <p14:creationId xmlns:p14="http://schemas.microsoft.com/office/powerpoint/2010/main" val="2569069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7A6B9-2C5D-7C4F-BE28-FE49130C249A}"/>
              </a:ext>
            </a:extLst>
          </p:cNvPr>
          <p:cNvSpPr>
            <a:spLocks noGrp="1"/>
          </p:cNvSpPr>
          <p:nvPr>
            <p:ph type="title"/>
          </p:nvPr>
        </p:nvSpPr>
        <p:spPr/>
        <p:txBody>
          <a:bodyPr/>
          <a:lstStyle/>
          <a:p>
            <a:pPr rtl="0"/>
            <a:r>
              <a:rPr lang="he-IL" dirty="0"/>
              <a:t>מה היו הישגינו העיקריים במבט לאחור?</a:t>
            </a:r>
            <a:endParaRPr lang="en-US" dirty="0"/>
          </a:p>
        </p:txBody>
      </p:sp>
      <p:graphicFrame>
        <p:nvGraphicFramePr>
          <p:cNvPr id="5" name="Content Placeholder 4">
            <a:extLst>
              <a:ext uri="{FF2B5EF4-FFF2-40B4-BE49-F238E27FC236}">
                <a16:creationId xmlns:a16="http://schemas.microsoft.com/office/drawing/2014/main" id="{3401C110-E384-924C-BD1C-D57D364C5FD8}"/>
              </a:ext>
            </a:extLst>
          </p:cNvPr>
          <p:cNvGraphicFramePr>
            <a:graphicFrameLocks noGrp="1"/>
          </p:cNvGraphicFramePr>
          <p:nvPr>
            <p:ph idx="1"/>
            <p:extLst>
              <p:ext uri="{D42A27DB-BD31-4B8C-83A1-F6EECF244321}">
                <p14:modId xmlns:p14="http://schemas.microsoft.com/office/powerpoint/2010/main" val="3234915121"/>
              </p:ext>
            </p:extLst>
          </p:nvPr>
        </p:nvGraphicFramePr>
        <p:xfrm>
          <a:off x="1500093" y="2669421"/>
          <a:ext cx="9191813" cy="38398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9286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480FB809-8C6A-C949-8BC5-303BB5D14E98}"/>
              </a:ext>
            </a:extLst>
          </p:cNvPr>
          <p:cNvGraphicFramePr/>
          <p:nvPr>
            <p:extLst>
              <p:ext uri="{D42A27DB-BD31-4B8C-83A1-F6EECF244321}">
                <p14:modId xmlns:p14="http://schemas.microsoft.com/office/powerpoint/2010/main" val="2161317560"/>
              </p:ext>
            </p:extLst>
          </p:nvPr>
        </p:nvGraphicFramePr>
        <p:xfrm>
          <a:off x="330200" y="114300"/>
          <a:ext cx="10414000" cy="6565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0310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כיצד אנו פועלים?</a:t>
            </a:r>
            <a:br>
              <a:rPr lang="he-IL" dirty="0"/>
            </a:br>
            <a:r>
              <a:rPr lang="he-IL" dirty="0"/>
              <a:t>מול מי אנו עובדים?</a:t>
            </a:r>
          </a:p>
        </p:txBody>
      </p:sp>
      <p:sp>
        <p:nvSpPr>
          <p:cNvPr id="3" name="Content Placeholder 2"/>
          <p:cNvSpPr>
            <a:spLocks noGrp="1"/>
          </p:cNvSpPr>
          <p:nvPr>
            <p:ph idx="1"/>
          </p:nvPr>
        </p:nvSpPr>
        <p:spPr/>
        <p:txBody>
          <a:bodyPr>
            <a:normAutofit fontScale="55000" lnSpcReduction="20000"/>
          </a:bodyPr>
          <a:lstStyle/>
          <a:p>
            <a:r>
              <a:rPr lang="he-IL" sz="3400" dirty="0"/>
              <a:t>עוצמה נהנית כיום מהכרה רחבה בקרב רשויות השלטון, גורמי המקצוע, ארגוני החברה האזרחית וקהל המשפחות בשל מומחיותה ועקביותה, וזהו גם אחד מהישגינו החשובים.</a:t>
            </a:r>
          </a:p>
          <a:p>
            <a:r>
              <a:rPr lang="he-IL" sz="3400" dirty="0"/>
              <a:t>לעוצמה ייצוגים במשרד הבריאות,</a:t>
            </a:r>
          </a:p>
          <a:p>
            <a:r>
              <a:rPr lang="he-IL" sz="3400" dirty="0"/>
              <a:t>לעוצמה פעילות פרלמנטרית.</a:t>
            </a:r>
          </a:p>
          <a:p>
            <a:r>
              <a:rPr lang="he-IL" sz="3400" dirty="0"/>
              <a:t>עוצמה משתתפת בהליכי משפט לקידום זכויות בתחום בריאות הנפש.</a:t>
            </a:r>
          </a:p>
          <a:p>
            <a:r>
              <a:rPr lang="he-IL" sz="3400" dirty="0"/>
              <a:t>עוצמה פועלת מול מבקר המדינה</a:t>
            </a:r>
          </a:p>
          <a:p>
            <a:r>
              <a:rPr lang="he-IL" sz="3400" dirty="0"/>
              <a:t>מול משרד הרווחה.</a:t>
            </a:r>
          </a:p>
          <a:p>
            <a:r>
              <a:rPr lang="he-IL" sz="3400" dirty="0"/>
              <a:t>מול ספקים של שירותים בבריאות הנפש</a:t>
            </a:r>
          </a:p>
          <a:p>
            <a:endParaRPr lang="he-IL" dirty="0">
              <a:solidFill>
                <a:srgbClr val="FF0000"/>
              </a:solidFill>
            </a:endParaRPr>
          </a:p>
        </p:txBody>
      </p:sp>
    </p:spTree>
    <p:extLst>
      <p:ext uri="{BB962C8B-B14F-4D97-AF65-F5344CB8AC3E}">
        <p14:creationId xmlns:p14="http://schemas.microsoft.com/office/powerpoint/2010/main" val="285303144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151</TotalTime>
  <Words>1094</Words>
  <Application>Microsoft Office PowerPoint</Application>
  <PresentationFormat>Widescreen</PresentationFormat>
  <Paragraphs>100</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Gill Sans MT</vt:lpstr>
      <vt:lpstr>Parcel</vt:lpstr>
      <vt:lpstr>על "עוצמה- פורום ארצי של משפחות נפגעי נפש בישראל" </vt:lpstr>
      <vt:lpstr>היסטוריה כללית</vt:lpstr>
      <vt:lpstr>המשך היסטוריה כללית</vt:lpstr>
      <vt:lpstr>היסטוריה פרטית</vt:lpstr>
      <vt:lpstr>אז מי אנחנו?</vt:lpstr>
      <vt:lpstr>מבנה העמותה</vt:lpstr>
      <vt:lpstr>מה היו הישגינו העיקריים במבט לאחור?</vt:lpstr>
      <vt:lpstr>PowerPoint Presentation</vt:lpstr>
      <vt:lpstr>כיצד אנו פועלים? מול מי אנו עובדים?</vt:lpstr>
      <vt:lpstr>המשך – מול מי אנו פועלים?</vt:lpstr>
      <vt:lpstr>קשרים עם ציבור המשפחות</vt:lpstr>
      <vt:lpstr>שיתופי פעולה הכרחיים ופוריים</vt:lpstr>
      <vt:lpstr>תקשורת, תקשורת</vt:lpstr>
      <vt:lpstr>היעדים שלנו כיום</vt:lpstr>
      <vt:lpstr>המשך היעדים שלנו כיום</vt:lpstr>
      <vt:lpstr>המשך- יעדים</vt:lpstr>
      <vt:lpstr>מה מחזיק אותנו כפעילים</vt:lpstr>
      <vt:lpstr>יצירת קשר עם "עוצמה"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על "עוצמה- פורום ארצי של משפחות נפגעי נפש בישראל"</dc:title>
  <dc:creator>Yakir Aharonov</dc:creator>
  <cp:lastModifiedBy>Hani Baruchin</cp:lastModifiedBy>
  <cp:revision>79</cp:revision>
  <dcterms:created xsi:type="dcterms:W3CDTF">2020-06-02T14:37:23Z</dcterms:created>
  <dcterms:modified xsi:type="dcterms:W3CDTF">2020-07-12T19:28:37Z</dcterms:modified>
</cp:coreProperties>
</file>