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404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5F9EF6-D524-4D50-B084-683BDBB5D491}" type="datetimeFigureOut">
              <a:rPr lang="he-IL" smtClean="0"/>
              <a:pPr/>
              <a:t>י"ב/אייר/תשע"ו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AB27BAA-67B2-4F7D-8B08-097EF0AD43D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משפחות מחוללות שינוי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"עוצמה" וחוק השיקום</a:t>
            </a:r>
          </a:p>
          <a:p>
            <a:r>
              <a:rPr lang="he-IL" dirty="0" smtClean="0"/>
              <a:t>נילי </a:t>
            </a:r>
            <a:r>
              <a:rPr lang="he-IL" dirty="0" smtClean="0"/>
              <a:t>אהרונוב- "</a:t>
            </a:r>
            <a:r>
              <a:rPr lang="he-IL" dirty="0" smtClean="0"/>
              <a:t>עוצמה- פורום ארצי של משפחות נפגעי נפש בישראל"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15 השנים האחרונות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שיתוף פעולה בין צוותי עוצמה, נציגים של אגף השיקום ואנשי מקצוע בבריאות הנפש מתקיים לאורך כל השנים.</a:t>
            </a:r>
          </a:p>
          <a:p>
            <a:r>
              <a:rPr lang="he-IL" dirty="0" smtClean="0"/>
              <a:t>קולה של עוצמה במועצה הארצית לשיקום נכי נפש בקהילה נשמע.</a:t>
            </a:r>
          </a:p>
          <a:p>
            <a:r>
              <a:rPr lang="he-IL" dirty="0" smtClean="0"/>
              <a:t>אנו, המשפחות, מפיקות שביעות רצון ונחמה מסוימת מלצפות בהתקדמות יקירינו בעזרת תוכניות השיקום.</a:t>
            </a:r>
          </a:p>
          <a:p>
            <a:r>
              <a:rPr lang="he-IL" dirty="0" smtClean="0"/>
              <a:t>המעמסה הפיזית מטיפול ביקירינו פחתה במידה ניכרת.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העתיד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אנו בעוצמה מקווים לראות בעתיד תכנית שיקום שתתן מענה אישי לצרכיו של כל אדם ואדם, גם ובייחוד עבור אלו אשר התקדמותם הינה איטית יותר.</a:t>
            </a:r>
          </a:p>
          <a:p>
            <a:r>
              <a:rPr lang="he-IL" dirty="0" smtClean="0"/>
              <a:t>בשל כניסת הרפורמה הביטוחית (2015) יש לעבוד עתה על החיבור בין השירותים הרפואיים והשירותים השיקומיים, ולהבטיח </a:t>
            </a:r>
            <a:r>
              <a:rPr lang="he-IL" smtClean="0"/>
              <a:t>רצף טיפולי-שיקומי.</a:t>
            </a:r>
            <a:endParaRPr lang="he-IL" dirty="0" smtClean="0"/>
          </a:p>
          <a:p>
            <a:r>
              <a:rPr lang="he-IL" dirty="0" smtClean="0"/>
              <a:t>אנו מאמינים שתהליך האל-מיסוד צריך להיעשות בזהירות המרבית בכדי שלא לפגוע באוכלוסיות חלשות יותר.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רקע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אשפוזים ממושכים מיותרים-תופעת "הדלת המסתובבת</a:t>
            </a:r>
            <a:r>
              <a:rPr lang="he-IL" dirty="0" smtClean="0"/>
              <a:t>".</a:t>
            </a:r>
            <a:endParaRPr lang="he-IL" dirty="0" smtClean="0"/>
          </a:p>
          <a:p>
            <a:r>
              <a:rPr lang="he-IL" dirty="0" smtClean="0"/>
              <a:t>תרופות </a:t>
            </a:r>
            <a:r>
              <a:rPr lang="he-IL" dirty="0" smtClean="0"/>
              <a:t>מיושנות.</a:t>
            </a:r>
            <a:endParaRPr lang="he-IL" dirty="0" smtClean="0"/>
          </a:p>
          <a:p>
            <a:r>
              <a:rPr lang="he-IL" dirty="0" smtClean="0"/>
              <a:t>אין מידע מה לעשות לאחר שחרור מאשפוז</a:t>
            </a:r>
          </a:p>
          <a:p>
            <a:r>
              <a:rPr lang="he-IL" dirty="0" smtClean="0"/>
              <a:t>"תלכו </a:t>
            </a:r>
            <a:r>
              <a:rPr lang="he-IL" dirty="0" err="1" smtClean="0"/>
              <a:t>תראו..</a:t>
            </a:r>
            <a:r>
              <a:rPr lang="he-IL" dirty="0" smtClean="0"/>
              <a:t>..."</a:t>
            </a:r>
          </a:p>
          <a:p>
            <a:r>
              <a:rPr lang="he-IL" dirty="0" smtClean="0"/>
              <a:t>חוק בריאות ממלכתי נחקק ב-1994- אך בריאות הנפש נותרה משותקת ללא </a:t>
            </a:r>
            <a:r>
              <a:rPr lang="he-IL" dirty="0" smtClean="0"/>
              <a:t>מענה.</a:t>
            </a:r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כיצד נוצרה "עוצמה"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3 קבוצות של משפחות בשלושת הערים הגדולות גדלו בהדרגה והתאחדו.</a:t>
            </a:r>
          </a:p>
          <a:p>
            <a:r>
              <a:rPr lang="he-IL" dirty="0" smtClean="0"/>
              <a:t>מה שאפיין את המשפחות הוא מסירות, תעוזה </a:t>
            </a:r>
            <a:r>
              <a:rPr lang="he-IL" dirty="0" smtClean="0"/>
              <a:t>ואומץ, והמצאות מעבר </a:t>
            </a:r>
            <a:r>
              <a:rPr lang="he-IL" dirty="0" smtClean="0"/>
              <a:t>לשלב ההכחשה.</a:t>
            </a:r>
          </a:p>
          <a:p>
            <a:r>
              <a:rPr lang="he-IL" dirty="0" smtClean="0"/>
              <a:t>למשפחות מחלחלת ההבנה שאם </a:t>
            </a:r>
            <a:r>
              <a:rPr lang="he-IL" dirty="0" smtClean="0"/>
              <a:t>הן עצמן לא </a:t>
            </a:r>
            <a:r>
              <a:rPr lang="he-IL" dirty="0" smtClean="0"/>
              <a:t>תפעלנה</a:t>
            </a:r>
            <a:r>
              <a:rPr lang="he-IL" dirty="0" smtClean="0"/>
              <a:t> </a:t>
            </a:r>
            <a:r>
              <a:rPr lang="he-IL" dirty="0" smtClean="0"/>
              <a:t>למען יקיריהן- איש לא יעשה זאת.</a:t>
            </a:r>
          </a:p>
          <a:p>
            <a:r>
              <a:rPr lang="he-IL" dirty="0" smtClean="0"/>
              <a:t>המשפחות התלבטו- </a:t>
            </a:r>
            <a:r>
              <a:rPr lang="he-IL" dirty="0" smtClean="0"/>
              <a:t>ממה מתחילים?</a:t>
            </a:r>
            <a:endParaRPr lang="he-IL" dirty="0" smtClean="0"/>
          </a:p>
          <a:p>
            <a:r>
              <a:rPr lang="he-IL" dirty="0" smtClean="0"/>
              <a:t>ליקטו את הצרכים מהמשפחות שהכירו.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מקורות עזרה להתארגנות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מרכז לעזרה </a:t>
            </a:r>
            <a:r>
              <a:rPr lang="he-IL" dirty="0" smtClean="0"/>
              <a:t>עצמית (רות בלקין).</a:t>
            </a:r>
            <a:endParaRPr lang="he-IL" dirty="0" smtClean="0"/>
          </a:p>
          <a:p>
            <a:r>
              <a:rPr lang="he-IL" dirty="0" smtClean="0"/>
              <a:t>אנשי מקצוע בבריאות </a:t>
            </a:r>
            <a:r>
              <a:rPr lang="he-IL" dirty="0" smtClean="0"/>
              <a:t>הנפש.</a:t>
            </a:r>
            <a:endParaRPr lang="he-IL" dirty="0" smtClean="0"/>
          </a:p>
          <a:p>
            <a:r>
              <a:rPr lang="he-IL" dirty="0" smtClean="0"/>
              <a:t>אנשי </a:t>
            </a:r>
            <a:r>
              <a:rPr lang="he-IL" dirty="0" smtClean="0"/>
              <a:t>אקדמיה.</a:t>
            </a:r>
            <a:endParaRPr lang="he-IL" dirty="0" smtClean="0"/>
          </a:p>
          <a:p>
            <a:r>
              <a:rPr lang="he-IL" dirty="0" smtClean="0"/>
              <a:t>הג'וינט.</a:t>
            </a:r>
            <a:endParaRPr lang="he-IL" dirty="0" smtClean="0"/>
          </a:p>
          <a:p>
            <a:r>
              <a:rPr lang="he-IL" dirty="0" smtClean="0"/>
              <a:t>"בזכות".</a:t>
            </a:r>
            <a:endParaRPr lang="he-IL" dirty="0" smtClean="0"/>
          </a:p>
          <a:p>
            <a:r>
              <a:rPr lang="he-IL" dirty="0" smtClean="0"/>
              <a:t>ח"כ תמר </a:t>
            </a:r>
            <a:r>
              <a:rPr lang="he-IL" dirty="0" smtClean="0"/>
              <a:t>גוז'נסקי.</a:t>
            </a:r>
            <a:endParaRPr lang="he-IL" dirty="0" smtClean="0"/>
          </a:p>
          <a:p>
            <a:r>
              <a:rPr lang="he-IL" dirty="0" smtClean="0"/>
              <a:t>צביאל </a:t>
            </a:r>
            <a:r>
              <a:rPr lang="he-IL" dirty="0" smtClean="0"/>
              <a:t>רופא.</a:t>
            </a:r>
            <a:endParaRPr lang="he-IL" dirty="0" smtClean="0"/>
          </a:p>
          <a:p>
            <a:r>
              <a:rPr lang="he-IL" dirty="0" smtClean="0"/>
              <a:t>עיתונאים.</a:t>
            </a:r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והנה התחלנו....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מתוך הצרכים של המשפחות הגענו להחלטה להתחיל בנושא השיקום בקהילה.</a:t>
            </a:r>
          </a:p>
          <a:p>
            <a:r>
              <a:rPr lang="he-IL" dirty="0" smtClean="0"/>
              <a:t>אספנו הצלחות וכישלונות </a:t>
            </a:r>
            <a:r>
              <a:rPr lang="he-IL" dirty="0" smtClean="0"/>
              <a:t>מפרויקטים </a:t>
            </a:r>
            <a:r>
              <a:rPr lang="he-IL" dirty="0" smtClean="0"/>
              <a:t>שיקומיים בחו"ל.</a:t>
            </a:r>
          </a:p>
          <a:p>
            <a:r>
              <a:rPr lang="he-IL" dirty="0" smtClean="0"/>
              <a:t>השתתפנו וגם ארגנו כנסים והרצאות</a:t>
            </a:r>
            <a:r>
              <a:rPr lang="en-US" dirty="0" smtClean="0"/>
              <a:t>;</a:t>
            </a:r>
            <a:r>
              <a:rPr lang="he-IL" dirty="0" smtClean="0"/>
              <a:t> נפגשנו </a:t>
            </a:r>
            <a:r>
              <a:rPr lang="he-IL" dirty="0" smtClean="0"/>
              <a:t>עם אנשי מקצוע בבריאות הנפש</a:t>
            </a:r>
            <a:r>
              <a:rPr lang="en-US" dirty="0" smtClean="0"/>
              <a:t>;</a:t>
            </a:r>
            <a:r>
              <a:rPr lang="he-IL" dirty="0" smtClean="0"/>
              <a:t> כתבנו ניירות עמדה.</a:t>
            </a:r>
          </a:p>
          <a:p>
            <a:r>
              <a:rPr lang="he-IL" dirty="0" smtClean="0"/>
              <a:t>אימצנו את המוטו של המשולש הטיפולי: מתמודד- איש מקצוע- בן משפחה.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מ"חוק </a:t>
            </a:r>
            <a:r>
              <a:rPr lang="he-IL" dirty="0" err="1" smtClean="0"/>
              <a:t>היילי</a:t>
            </a:r>
            <a:r>
              <a:rPr lang="he-IL" dirty="0" smtClean="0"/>
              <a:t>"</a:t>
            </a:r>
            <a:r>
              <a:rPr lang="he-IL" dirty="0" err="1" smtClean="0"/>
              <a:t> לחוק</a:t>
            </a:r>
            <a:r>
              <a:rPr lang="he-IL" dirty="0" smtClean="0"/>
              <a:t> השיקום (1997-2000)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תמר גוז'נסקי העבירה בקריאה טרומית חוק בשם חלופות אשפוז שמטרתו </a:t>
            </a:r>
            <a:r>
              <a:rPr lang="he-IL" dirty="0" err="1" smtClean="0"/>
              <a:t>היתה</a:t>
            </a:r>
            <a:r>
              <a:rPr lang="he-IL" dirty="0" smtClean="0"/>
              <a:t> ליצור אפשרויות תעסוקה לנכי נפש, </a:t>
            </a:r>
            <a:r>
              <a:rPr lang="he-IL" dirty="0" smtClean="0"/>
              <a:t>וזאת </a:t>
            </a:r>
            <a:r>
              <a:rPr lang="he-IL" dirty="0" smtClean="0"/>
              <a:t>מאחר ולביטוח הלאומי לא היו פתרונות </a:t>
            </a:r>
            <a:r>
              <a:rPr lang="he-IL" dirty="0" smtClean="0"/>
              <a:t>תעסוקה לקבוצה זו.</a:t>
            </a:r>
            <a:endParaRPr lang="he-IL" dirty="0" smtClean="0"/>
          </a:p>
          <a:p>
            <a:r>
              <a:rPr lang="he-IL" dirty="0" smtClean="0"/>
              <a:t>התייעצויות </a:t>
            </a:r>
            <a:r>
              <a:rPr lang="he-IL" dirty="0" smtClean="0"/>
              <a:t>בינה לבין "עוצמה" </a:t>
            </a:r>
            <a:r>
              <a:rPr lang="he-IL" dirty="0" smtClean="0"/>
              <a:t>הניבו </a:t>
            </a:r>
            <a:r>
              <a:rPr lang="he-IL" dirty="0" smtClean="0"/>
              <a:t>רעיון ליצור חוק שיקום </a:t>
            </a:r>
            <a:r>
              <a:rPr lang="he-IL" dirty="0" smtClean="0"/>
              <a:t>ייחודי לנכי נפש ללא עיסוק בצד הרפואי</a:t>
            </a:r>
            <a:r>
              <a:rPr lang="he-IL" dirty="0" smtClean="0"/>
              <a:t>.</a:t>
            </a:r>
          </a:p>
          <a:p>
            <a:r>
              <a:rPr lang="he-IL" dirty="0" smtClean="0"/>
              <a:t>חששנו שהחוק יגרע מזכויות נפגעי הנפש מכוח חוק שוויון לאנשים עם מוגבלות 1998אך זכותם הובטחה בסעיף 24 בחוק השיקום.</a:t>
            </a:r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מאמצים למען הבטחת חוק שיקום הולם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המשכנו בהתייעצויות עם תמר גוז'נסקי ועם </a:t>
            </a:r>
            <a:r>
              <a:rPr lang="he-IL" dirty="0" smtClean="0"/>
              <a:t>"בזכות".</a:t>
            </a:r>
            <a:endParaRPr lang="he-IL" dirty="0" smtClean="0"/>
          </a:p>
          <a:p>
            <a:r>
              <a:rPr lang="he-IL" dirty="0" smtClean="0"/>
              <a:t>עברנו על כל הטיוטות של החוק והערנו הערותינו.</a:t>
            </a:r>
          </a:p>
          <a:p>
            <a:r>
              <a:rPr lang="he-IL" dirty="0" smtClean="0"/>
              <a:t>השתתפנו באופן אקטיבי בדיונים בכנסת.</a:t>
            </a:r>
          </a:p>
          <a:p>
            <a:r>
              <a:rPr lang="he-IL" dirty="0" smtClean="0"/>
              <a:t>עמדנו על כך שבחירת המלים בחוק תבטיח שתהליך השיקום יתרחש כולו אך ורק בקהילה.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מאמצים נוספים למען הבטחת חוק שיקום הולם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השתתפנו בכל פגישות ועדת העבודה,הבריאות והרווחה (ממאי 1998).</a:t>
            </a:r>
          </a:p>
          <a:p>
            <a:r>
              <a:rPr lang="he-IL" dirty="0" smtClean="0"/>
              <a:t>דרשנו הכרה שכל אדם הינו בר-שיקום.</a:t>
            </a:r>
          </a:p>
          <a:p>
            <a:r>
              <a:rPr lang="he-IL" dirty="0" smtClean="0"/>
              <a:t>דרשנו תקציב שיקום "צבוע" בנפרד מתקציב בריאות הנפש הכללי, אשר לא ישמש לשיקום בבתי חולים.</a:t>
            </a:r>
          </a:p>
          <a:p>
            <a:r>
              <a:rPr lang="he-IL" dirty="0" smtClean="0"/>
              <a:t>דרשנו שגם המשפחות תכללנה בחוק ותקבלנה תמיכה וכן ייצוג המועצה לשיקום (הדרישה כללה ייצוג של מתמודדים במועצה לשיקום).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הישגים נוספים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עמדנו על כך שהפרוטוקולים של המועצה לשיקום לא יהיו חסויים.</a:t>
            </a:r>
          </a:p>
          <a:p>
            <a:r>
              <a:rPr lang="he-IL" dirty="0" smtClean="0"/>
              <a:t>ביקשנו שתהיה אפשרות לפנות לועדת סל שיקום גם למי שאין לו הכרה כנכה בביטוח הלאומי, וכן שניתן יהיה לפנות בשמו של הפונה.</a:t>
            </a:r>
          </a:p>
          <a:p>
            <a:r>
              <a:rPr lang="he-IL" dirty="0" smtClean="0"/>
              <a:t>עמדנו על כך שהסעיפים בחוק ייכתבו ברוח </a:t>
            </a:r>
            <a:r>
              <a:rPr lang="he-IL" dirty="0" smtClean="0"/>
              <a:t>חוק יסוד- </a:t>
            </a:r>
            <a:r>
              <a:rPr lang="he-IL" dirty="0" smtClean="0"/>
              <a:t>כבוד האדם </a:t>
            </a:r>
            <a:r>
              <a:rPr lang="he-IL" dirty="0" smtClean="0"/>
              <a:t>וחירותו</a:t>
            </a:r>
            <a:r>
              <a:rPr lang="he-IL" dirty="0" smtClean="0"/>
              <a:t>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74</TotalTime>
  <Words>549</Words>
  <Application>Microsoft Office PowerPoint</Application>
  <PresentationFormat>‫הצגה על המסך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התלהבות</vt:lpstr>
      <vt:lpstr>משפחות מחוללות שינוי </vt:lpstr>
      <vt:lpstr>רקע</vt:lpstr>
      <vt:lpstr>כיצד נוצרה "עוצמה"</vt:lpstr>
      <vt:lpstr>מקורות עזרה להתארגנות</vt:lpstr>
      <vt:lpstr>והנה התחלנו.... </vt:lpstr>
      <vt:lpstr>מ"חוק היילי" לחוק השיקום (1997-2000)</vt:lpstr>
      <vt:lpstr>מאמצים למען הבטחת חוק שיקום הולם</vt:lpstr>
      <vt:lpstr>מאמצים נוספים למען הבטחת חוק שיקום הולם</vt:lpstr>
      <vt:lpstr>הישגים נוספים </vt:lpstr>
      <vt:lpstr>15 השנים האחרונות </vt:lpstr>
      <vt:lpstr>העתיד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משפחות מחוללות שינוי</dc:title>
  <dc:creator>user</dc:creator>
  <cp:lastModifiedBy>user</cp:lastModifiedBy>
  <cp:revision>37</cp:revision>
  <dcterms:created xsi:type="dcterms:W3CDTF">2016-05-17T08:45:35Z</dcterms:created>
  <dcterms:modified xsi:type="dcterms:W3CDTF">2016-05-20T11:45:16Z</dcterms:modified>
</cp:coreProperties>
</file>